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1" r:id="rId5"/>
    <p:sldMasterId id="2147483674" r:id="rId6"/>
  </p:sldMasterIdLst>
  <p:notesMasterIdLst>
    <p:notesMasterId r:id="rId16"/>
  </p:notesMasterIdLst>
  <p:sldIdLst>
    <p:sldId id="256" r:id="rId7"/>
    <p:sldId id="257" r:id="rId8"/>
    <p:sldId id="258" r:id="rId9"/>
    <p:sldId id="259" r:id="rId10"/>
    <p:sldId id="264" r:id="rId11"/>
    <p:sldId id="263" r:id="rId12"/>
    <p:sldId id="262" r:id="rId13"/>
    <p:sldId id="261" r:id="rId14"/>
    <p:sldId id="271" r:id="rId15"/>
  </p:sldIdLst>
  <p:sldSz cx="9144000" cy="6858000" type="screen4x3"/>
  <p:notesSz cx="6805613" cy="9944100"/>
  <p:embeddedFontLst>
    <p:embeddedFont>
      <p:font typeface="Amnesty Trade Gothic" panose="020B0604020202020204" charset="0"/>
      <p:regular r:id="rId17"/>
      <p:bold r:id="rId18"/>
      <p:italic r:id="rId19"/>
      <p:boldItalic r:id="rId20"/>
    </p:embeddedFont>
    <p:embeddedFont>
      <p:font typeface="Arial Narrow" panose="020B0606020202030204" pitchFamily="34" charset="0"/>
      <p:regular r:id="rId21"/>
      <p:bold r:id="rId22"/>
      <p:italic r:id="rId23"/>
      <p:boldItalic r:id="rId24"/>
    </p:embeddedFont>
    <p:embeddedFont>
      <p:font typeface="Oswald" panose="00000500000000000000" pitchFamily="2" charset="-18"/>
      <p:regular r:id="rId25"/>
      <p:bold r:id="rId26"/>
    </p:embeddedFont>
    <p:embeddedFont>
      <p:font typeface="Trade Gothic Next" panose="020B05030403030200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wjFKVpD1NUj22pdp6AuPswiua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F8141F-55E7-42DE-9EC7-852F289421E4}" v="17" dt="2025-10-14T07:27:10.880"/>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8.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7.fntdata"/><Relationship Id="rId28" Type="http://schemas.openxmlformats.org/officeDocument/2006/relationships/font" Target="fonts/font12.fntdata"/><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Božič" userId="8968f7fa-d216-4b5f-bb43-2b9b2c90c2fa" providerId="ADAL" clId="{B6673ADD-46FA-45C7-A810-9F1357FD427C}"/>
    <pc:docChg chg="addSld modSld">
      <pc:chgData name="Kristina Božič" userId="8968f7fa-d216-4b5f-bb43-2b9b2c90c2fa" providerId="ADAL" clId="{B6673ADD-46FA-45C7-A810-9F1357FD427C}" dt="2025-10-14T09:43:53.074" v="0"/>
      <pc:docMkLst>
        <pc:docMk/>
      </pc:docMkLst>
      <pc:sldChg chg="add">
        <pc:chgData name="Kristina Božič" userId="8968f7fa-d216-4b5f-bb43-2b9b2c90c2fa" providerId="ADAL" clId="{B6673ADD-46FA-45C7-A810-9F1357FD427C}" dt="2025-10-14T09:43:53.074" v="0"/>
        <pc:sldMkLst>
          <pc:docMk/>
          <pc:sldMk cId="3640159048" sldId="271"/>
        </pc:sldMkLst>
      </pc:sldChg>
    </pc:docChg>
  </pc:docChgLst>
  <pc:docChgLst>
    <pc:chgData name="Simona Podobnikar" userId="aa0ae607-3992-4c20-a4c4-10be3528251d" providerId="ADAL" clId="{B0A159B0-BF77-400F-B24C-051A1F722523}"/>
    <pc:docChg chg="custSel addSld delSld modSld sldOrd">
      <pc:chgData name="Simona Podobnikar" userId="aa0ae607-3992-4c20-a4c4-10be3528251d" providerId="ADAL" clId="{B0A159B0-BF77-400F-B24C-051A1F722523}" dt="2025-10-17T06:28:30.912" v="200"/>
      <pc:docMkLst>
        <pc:docMk/>
      </pc:docMkLst>
      <pc:sldChg chg="modSp mod">
        <pc:chgData name="Simona Podobnikar" userId="aa0ae607-3992-4c20-a4c4-10be3528251d" providerId="ADAL" clId="{B0A159B0-BF77-400F-B24C-051A1F722523}" dt="2025-10-09T09:41:04.061" v="5" actId="113"/>
        <pc:sldMkLst>
          <pc:docMk/>
          <pc:sldMk cId="0" sldId="256"/>
        </pc:sldMkLst>
        <pc:spChg chg="mod">
          <ac:chgData name="Simona Podobnikar" userId="aa0ae607-3992-4c20-a4c4-10be3528251d" providerId="ADAL" clId="{B0A159B0-BF77-400F-B24C-051A1F722523}" dt="2025-10-09T09:41:04.061" v="5" actId="113"/>
          <ac:spMkLst>
            <pc:docMk/>
            <pc:sldMk cId="0" sldId="256"/>
            <ac:spMk id="121" creationId="{00000000-0000-0000-0000-000000000000}"/>
          </ac:spMkLst>
        </pc:spChg>
      </pc:sldChg>
      <pc:sldChg chg="addSp delSp modSp mod">
        <pc:chgData name="Simona Podobnikar" userId="aa0ae607-3992-4c20-a4c4-10be3528251d" providerId="ADAL" clId="{B0A159B0-BF77-400F-B24C-051A1F722523}" dt="2025-10-09T09:41:42.342" v="17" actId="1076"/>
        <pc:sldMkLst>
          <pc:docMk/>
          <pc:sldMk cId="0" sldId="257"/>
        </pc:sldMkLst>
        <pc:spChg chg="mod">
          <ac:chgData name="Simona Podobnikar" userId="aa0ae607-3992-4c20-a4c4-10be3528251d" providerId="ADAL" clId="{B0A159B0-BF77-400F-B24C-051A1F722523}" dt="2025-10-09T09:41:18.417" v="10" actId="207"/>
          <ac:spMkLst>
            <pc:docMk/>
            <pc:sldMk cId="0" sldId="257"/>
            <ac:spMk id="5" creationId="{50593AEC-30D3-5F20-DB3A-D95C04B3B51D}"/>
          </ac:spMkLst>
        </pc:spChg>
        <pc:picChg chg="add mod">
          <ac:chgData name="Simona Podobnikar" userId="aa0ae607-3992-4c20-a4c4-10be3528251d" providerId="ADAL" clId="{B0A159B0-BF77-400F-B24C-051A1F722523}" dt="2025-10-09T09:41:42.342" v="17" actId="1076"/>
          <ac:picMkLst>
            <pc:docMk/>
            <pc:sldMk cId="0" sldId="257"/>
            <ac:picMk id="7" creationId="{45C23013-A51C-B442-E259-6B65C090EB2E}"/>
          </ac:picMkLst>
        </pc:picChg>
      </pc:sldChg>
      <pc:sldChg chg="modSp mod ord">
        <pc:chgData name="Simona Podobnikar" userId="aa0ae607-3992-4c20-a4c4-10be3528251d" providerId="ADAL" clId="{B0A159B0-BF77-400F-B24C-051A1F722523}" dt="2025-10-09T09:42:22.323" v="25"/>
        <pc:sldMkLst>
          <pc:docMk/>
          <pc:sldMk cId="0" sldId="258"/>
        </pc:sldMkLst>
        <pc:spChg chg="mod">
          <ac:chgData name="Simona Podobnikar" userId="aa0ae607-3992-4c20-a4c4-10be3528251d" providerId="ADAL" clId="{B0A159B0-BF77-400F-B24C-051A1F722523}" dt="2025-10-09T09:42:15.611" v="23" actId="20577"/>
          <ac:spMkLst>
            <pc:docMk/>
            <pc:sldMk cId="0" sldId="258"/>
            <ac:spMk id="136" creationId="{00000000-0000-0000-0000-000000000000}"/>
          </ac:spMkLst>
        </pc:spChg>
      </pc:sldChg>
      <pc:sldChg chg="modSp mod">
        <pc:chgData name="Simona Podobnikar" userId="aa0ae607-3992-4c20-a4c4-10be3528251d" providerId="ADAL" clId="{B0A159B0-BF77-400F-B24C-051A1F722523}" dt="2025-10-09T09:42:48.827" v="31" actId="113"/>
        <pc:sldMkLst>
          <pc:docMk/>
          <pc:sldMk cId="0" sldId="259"/>
        </pc:sldMkLst>
        <pc:spChg chg="mod">
          <ac:chgData name="Simona Podobnikar" userId="aa0ae607-3992-4c20-a4c4-10be3528251d" providerId="ADAL" clId="{B0A159B0-BF77-400F-B24C-051A1F722523}" dt="2025-10-09T09:42:48.827" v="31" actId="113"/>
          <ac:spMkLst>
            <pc:docMk/>
            <pc:sldMk cId="0" sldId="259"/>
            <ac:spMk id="145" creationId="{00000000-0000-0000-0000-000000000000}"/>
          </ac:spMkLst>
        </pc:spChg>
      </pc:sldChg>
      <pc:sldChg chg="modSp add mod">
        <pc:chgData name="Simona Podobnikar" userId="aa0ae607-3992-4c20-a4c4-10be3528251d" providerId="ADAL" clId="{B0A159B0-BF77-400F-B24C-051A1F722523}" dt="2025-10-09T09:48:28.326" v="190" actId="20577"/>
        <pc:sldMkLst>
          <pc:docMk/>
          <pc:sldMk cId="1169941944" sldId="261"/>
        </pc:sldMkLst>
        <pc:spChg chg="mod">
          <ac:chgData name="Simona Podobnikar" userId="aa0ae607-3992-4c20-a4c4-10be3528251d" providerId="ADAL" clId="{B0A159B0-BF77-400F-B24C-051A1F722523}" dt="2025-10-09T09:47:55.393" v="166" actId="20577"/>
          <ac:spMkLst>
            <pc:docMk/>
            <pc:sldMk cId="1169941944" sldId="261"/>
            <ac:spMk id="2" creationId="{08BFCC1C-3DEF-C56F-21DC-B3DEDCF817E3}"/>
          </ac:spMkLst>
        </pc:spChg>
        <pc:spChg chg="mod">
          <ac:chgData name="Simona Podobnikar" userId="aa0ae607-3992-4c20-a4c4-10be3528251d" providerId="ADAL" clId="{B0A159B0-BF77-400F-B24C-051A1F722523}" dt="2025-10-09T09:48:01.267" v="186" actId="20577"/>
          <ac:spMkLst>
            <pc:docMk/>
            <pc:sldMk cId="1169941944" sldId="261"/>
            <ac:spMk id="3" creationId="{0038B01E-768F-C8B6-2AAD-5A1EC1C1724F}"/>
          </ac:spMkLst>
        </pc:spChg>
        <pc:spChg chg="mod">
          <ac:chgData name="Simona Podobnikar" userId="aa0ae607-3992-4c20-a4c4-10be3528251d" providerId="ADAL" clId="{B0A159B0-BF77-400F-B24C-051A1F722523}" dt="2025-10-09T09:48:28.326" v="190" actId="20577"/>
          <ac:spMkLst>
            <pc:docMk/>
            <pc:sldMk cId="1169941944" sldId="261"/>
            <ac:spMk id="4" creationId="{7CD8CB76-F64D-4AEB-6697-11E3AB021717}"/>
          </ac:spMkLst>
        </pc:spChg>
      </pc:sldChg>
      <pc:sldChg chg="modSp mod">
        <pc:chgData name="Simona Podobnikar" userId="aa0ae607-3992-4c20-a4c4-10be3528251d" providerId="ADAL" clId="{B0A159B0-BF77-400F-B24C-051A1F722523}" dt="2025-10-09T09:47:17.002" v="153" actId="20577"/>
        <pc:sldMkLst>
          <pc:docMk/>
          <pc:sldMk cId="0" sldId="262"/>
        </pc:sldMkLst>
        <pc:spChg chg="mod">
          <ac:chgData name="Simona Podobnikar" userId="aa0ae607-3992-4c20-a4c4-10be3528251d" providerId="ADAL" clId="{B0A159B0-BF77-400F-B24C-051A1F722523}" dt="2025-10-09T09:45:50.170" v="137" actId="113"/>
          <ac:spMkLst>
            <pc:docMk/>
            <pc:sldMk cId="0" sldId="262"/>
            <ac:spMk id="171" creationId="{00000000-0000-0000-0000-000000000000}"/>
          </ac:spMkLst>
        </pc:spChg>
        <pc:spChg chg="mod">
          <ac:chgData name="Simona Podobnikar" userId="aa0ae607-3992-4c20-a4c4-10be3528251d" providerId="ADAL" clId="{B0A159B0-BF77-400F-B24C-051A1F722523}" dt="2025-10-09T09:46:23.379" v="143" actId="20577"/>
          <ac:spMkLst>
            <pc:docMk/>
            <pc:sldMk cId="0" sldId="262"/>
            <ac:spMk id="174" creationId="{00000000-0000-0000-0000-000000000000}"/>
          </ac:spMkLst>
        </pc:spChg>
        <pc:graphicFrameChg chg="mod modGraphic">
          <ac:chgData name="Simona Podobnikar" userId="aa0ae607-3992-4c20-a4c4-10be3528251d" providerId="ADAL" clId="{B0A159B0-BF77-400F-B24C-051A1F722523}" dt="2025-10-09T09:47:17.002" v="153" actId="20577"/>
          <ac:graphicFrameMkLst>
            <pc:docMk/>
            <pc:sldMk cId="0" sldId="262"/>
            <ac:graphicFrameMk id="2" creationId="{5DE629A1-E807-632D-E9CF-DC8E6D14FDCD}"/>
          </ac:graphicFrameMkLst>
        </pc:graphicFrameChg>
      </pc:sldChg>
      <pc:sldChg chg="modSp mod">
        <pc:chgData name="Simona Podobnikar" userId="aa0ae607-3992-4c20-a4c4-10be3528251d" providerId="ADAL" clId="{B0A159B0-BF77-400F-B24C-051A1F722523}" dt="2025-10-09T09:45:15.170" v="133" actId="113"/>
        <pc:sldMkLst>
          <pc:docMk/>
          <pc:sldMk cId="2054154062" sldId="263"/>
        </pc:sldMkLst>
        <pc:spChg chg="mod">
          <ac:chgData name="Simona Podobnikar" userId="aa0ae607-3992-4c20-a4c4-10be3528251d" providerId="ADAL" clId="{B0A159B0-BF77-400F-B24C-051A1F722523}" dt="2025-10-09T09:43:35.846" v="46" actId="113"/>
          <ac:spMkLst>
            <pc:docMk/>
            <pc:sldMk cId="2054154062" sldId="263"/>
            <ac:spMk id="8" creationId="{7348EE59-F961-FF8B-57F6-871A0236C0F7}"/>
          </ac:spMkLst>
        </pc:spChg>
        <pc:spChg chg="mod">
          <ac:chgData name="Simona Podobnikar" userId="aa0ae607-3992-4c20-a4c4-10be3528251d" providerId="ADAL" clId="{B0A159B0-BF77-400F-B24C-051A1F722523}" dt="2025-10-09T09:44:38.267" v="105" actId="14100"/>
          <ac:spMkLst>
            <pc:docMk/>
            <pc:sldMk cId="2054154062" sldId="263"/>
            <ac:spMk id="10" creationId="{B505C81C-B3BD-BE43-666E-190F4CD68495}"/>
          </ac:spMkLst>
        </pc:spChg>
        <pc:spChg chg="mod">
          <ac:chgData name="Simona Podobnikar" userId="aa0ae607-3992-4c20-a4c4-10be3528251d" providerId="ADAL" clId="{B0A159B0-BF77-400F-B24C-051A1F722523}" dt="2025-10-09T09:44:23.003" v="100" actId="1076"/>
          <ac:spMkLst>
            <pc:docMk/>
            <pc:sldMk cId="2054154062" sldId="263"/>
            <ac:spMk id="24" creationId="{ADBA7DDE-5329-75AC-85A7-4DA09CEEA695}"/>
          </ac:spMkLst>
        </pc:spChg>
        <pc:spChg chg="mod">
          <ac:chgData name="Simona Podobnikar" userId="aa0ae607-3992-4c20-a4c4-10be3528251d" providerId="ADAL" clId="{B0A159B0-BF77-400F-B24C-051A1F722523}" dt="2025-10-09T09:45:15.170" v="133" actId="113"/>
          <ac:spMkLst>
            <pc:docMk/>
            <pc:sldMk cId="2054154062" sldId="263"/>
            <ac:spMk id="25" creationId="{482B7E77-12FF-4C5B-4AE8-E2DD8B393051}"/>
          </ac:spMkLst>
        </pc:spChg>
      </pc:sldChg>
      <pc:sldChg chg="addSp delSp modSp mod">
        <pc:chgData name="Simona Podobnikar" userId="aa0ae607-3992-4c20-a4c4-10be3528251d" providerId="ADAL" clId="{B0A159B0-BF77-400F-B24C-051A1F722523}" dt="2025-10-14T07:27:22.464" v="198" actId="255"/>
        <pc:sldMkLst>
          <pc:docMk/>
          <pc:sldMk cId="147824166" sldId="264"/>
        </pc:sldMkLst>
        <pc:graphicFrameChg chg="add mod modGraphic">
          <ac:chgData name="Simona Podobnikar" userId="aa0ae607-3992-4c20-a4c4-10be3528251d" providerId="ADAL" clId="{B0A159B0-BF77-400F-B24C-051A1F722523}" dt="2025-10-14T07:27:22.464" v="198" actId="255"/>
          <ac:graphicFrameMkLst>
            <pc:docMk/>
            <pc:sldMk cId="147824166" sldId="264"/>
            <ac:graphicFrameMk id="2" creationId="{157CE93A-A520-4212-9E4A-C64788135C7F}"/>
          </ac:graphicFrameMkLst>
        </pc:graphicFrameChg>
        <pc:picChg chg="add mod">
          <ac:chgData name="Simona Podobnikar" userId="aa0ae607-3992-4c20-a4c4-10be3528251d" providerId="ADAL" clId="{B0A159B0-BF77-400F-B24C-051A1F722523}" dt="2025-10-09T09:43:15.560" v="37" actId="1076"/>
          <ac:picMkLst>
            <pc:docMk/>
            <pc:sldMk cId="147824166" sldId="264"/>
            <ac:picMk id="7" creationId="{B6067EAB-202A-1DD1-74A1-EC4CA5F02C7A}"/>
          </ac:picMkLst>
        </pc:picChg>
      </pc:sldChg>
      <pc:sldChg chg="del">
        <pc:chgData name="Simona Podobnikar" userId="aa0ae607-3992-4c20-a4c4-10be3528251d" providerId="ADAL" clId="{B0A159B0-BF77-400F-B24C-051A1F722523}" dt="2025-10-09T09:47:35.653" v="154" actId="47"/>
        <pc:sldMkLst>
          <pc:docMk/>
          <pc:sldMk cId="3591397677" sldId="265"/>
        </pc:sldMkLst>
      </pc:sldChg>
      <pc:sldChg chg="ord">
        <pc:chgData name="Simona Podobnikar" userId="aa0ae607-3992-4c20-a4c4-10be3528251d" providerId="ADAL" clId="{B0A159B0-BF77-400F-B24C-051A1F722523}" dt="2025-10-17T06:28:30.912" v="200"/>
        <pc:sldMkLst>
          <pc:docMk/>
          <pc:sldMk cId="3640159048" sldId="271"/>
        </pc:sldMkLst>
      </pc:sldChg>
      <pc:sldMasterChg chg="delSldLayout">
        <pc:chgData name="Simona Podobnikar" userId="aa0ae607-3992-4c20-a4c4-10be3528251d" providerId="ADAL" clId="{B0A159B0-BF77-400F-B24C-051A1F722523}" dt="2025-10-09T09:47:35.653" v="154" actId="47"/>
        <pc:sldMasterMkLst>
          <pc:docMk/>
          <pc:sldMasterMk cId="0" sldId="2147483661"/>
        </pc:sldMasterMkLst>
        <pc:sldLayoutChg chg="del">
          <pc:chgData name="Simona Podobnikar" userId="aa0ae607-3992-4c20-a4c4-10be3528251d" providerId="ADAL" clId="{B0A159B0-BF77-400F-B24C-051A1F722523}" dt="2025-10-09T09:47:35.653" v="154" actId="47"/>
          <pc:sldLayoutMkLst>
            <pc:docMk/>
            <pc:sldMasterMk cId="0" sldId="2147483661"/>
            <pc:sldLayoutMk cId="3444993017" sldId="214748368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34475" y="745800"/>
            <a:ext cx="4537275" cy="3729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50" y="4723425"/>
            <a:ext cx="5444475" cy="4474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2: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0550" y="4723425"/>
            <a:ext cx="5444475" cy="4474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917575" y="746125"/>
            <a:ext cx="4972050" cy="37290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457200" y="1981080"/>
            <a:ext cx="8229240" cy="41144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1"/>
          <p:cNvSpPr txBox="1">
            <a:spLocks noGrp="1"/>
          </p:cNvSpPr>
          <p:nvPr>
            <p:ph type="body" idx="1"/>
          </p:nvPr>
        </p:nvSpPr>
        <p:spPr>
          <a:xfrm>
            <a:off x="457200" y="19810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0" name="Google Shape;50;p21"/>
          <p:cNvSpPr txBox="1">
            <a:spLocks noGrp="1"/>
          </p:cNvSpPr>
          <p:nvPr>
            <p:ph type="body" idx="2"/>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4" name="Google Shape;54;p2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5" name="Google Shape;55;p2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56" name="Google Shape;56;p2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7"/>
        <p:cNvGrpSpPr/>
        <p:nvPr/>
      </p:nvGrpSpPr>
      <p:grpSpPr>
        <a:xfrm>
          <a:off x="0" y="0"/>
          <a:ext cx="0" cy="0"/>
          <a:chOff x="0" y="0"/>
          <a:chExt cx="0" cy="0"/>
        </a:xfrm>
      </p:grpSpPr>
      <p:sp>
        <p:nvSpPr>
          <p:cNvPr id="58" name="Google Shape;58;p2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60" name="Google Shape;60;p2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61" name="Google Shape;61;p2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62" name="Google Shape;62;p2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7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77"/>
        <p:cNvGrpSpPr/>
        <p:nvPr/>
      </p:nvGrpSpPr>
      <p:grpSpPr>
        <a:xfrm>
          <a:off x="0" y="0"/>
          <a:ext cx="0" cy="0"/>
          <a:chOff x="0" y="0"/>
          <a:chExt cx="0" cy="0"/>
        </a:xfrm>
      </p:grpSpPr>
      <p:sp>
        <p:nvSpPr>
          <p:cNvPr id="78" name="Google Shape;78;p2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0" name="Google Shape;80;p2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83"/>
        <p:cNvGrpSpPr/>
        <p:nvPr/>
      </p:nvGrpSpPr>
      <p:grpSpPr>
        <a:xfrm>
          <a:off x="0" y="0"/>
          <a:ext cx="0" cy="0"/>
          <a:chOff x="0" y="0"/>
          <a:chExt cx="0" cy="0"/>
        </a:xfrm>
      </p:grpSpPr>
      <p:sp>
        <p:nvSpPr>
          <p:cNvPr id="84" name="Google Shape;84;p2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8" name="Google Shape;88;p2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89" name="Google Shape;89;p2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0"/>
        <p:cNvGrpSpPr/>
        <p:nvPr/>
      </p:nvGrpSpPr>
      <p:grpSpPr>
        <a:xfrm>
          <a:off x="0" y="0"/>
          <a:ext cx="0" cy="0"/>
          <a:chOff x="0" y="0"/>
          <a:chExt cx="0" cy="0"/>
        </a:xfrm>
      </p:grpSpPr>
      <p:sp>
        <p:nvSpPr>
          <p:cNvPr id="91" name="Google Shape;91;p2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3" name="Google Shape;93;p2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4" name="Google Shape;94;p2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95"/>
        <p:cNvGrpSpPr/>
        <p:nvPr/>
      </p:nvGrpSpPr>
      <p:grpSpPr>
        <a:xfrm>
          <a:off x="0" y="0"/>
          <a:ext cx="0" cy="0"/>
          <a:chOff x="0" y="0"/>
          <a:chExt cx="0" cy="0"/>
        </a:xfrm>
      </p:grpSpPr>
      <p:sp>
        <p:nvSpPr>
          <p:cNvPr id="96" name="Google Shape;96;p3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8" name="Google Shape;98;p3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99" name="Google Shape;99;p3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04"/>
        <p:cNvGrpSpPr/>
        <p:nvPr/>
      </p:nvGrpSpPr>
      <p:grpSpPr>
        <a:xfrm>
          <a:off x="0" y="0"/>
          <a:ext cx="0" cy="0"/>
          <a:chOff x="0" y="0"/>
          <a:chExt cx="0" cy="0"/>
        </a:xfrm>
      </p:grpSpPr>
      <p:sp>
        <p:nvSpPr>
          <p:cNvPr id="105" name="Google Shape;105;p32"/>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2"/>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7" name="Google Shape;107;p32"/>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8" name="Google Shape;108;p32"/>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09" name="Google Shape;109;p32"/>
          <p:cNvSpPr txBox="1">
            <a:spLocks noGrp="1"/>
          </p:cNvSpPr>
          <p:nvPr>
            <p:ph type="body" idx="4"/>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0"/>
        <p:cNvGrpSpPr/>
        <p:nvPr/>
      </p:nvGrpSpPr>
      <p:grpSpPr>
        <a:xfrm>
          <a:off x="0" y="0"/>
          <a:ext cx="0" cy="0"/>
          <a:chOff x="0" y="0"/>
          <a:chExt cx="0" cy="0"/>
        </a:xfrm>
      </p:grpSpPr>
      <p:sp>
        <p:nvSpPr>
          <p:cNvPr id="111" name="Google Shape;111;p33"/>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33"/>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113" name="Google Shape;113;p33"/>
          <p:cNvSpPr txBox="1">
            <a:spLocks noGrp="1"/>
          </p:cNvSpPr>
          <p:nvPr>
            <p:ph type="body" idx="2"/>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pic>
        <p:nvPicPr>
          <p:cNvPr id="114" name="Google Shape;114;p33"/>
          <p:cNvPicPr preferRelativeResize="0"/>
          <p:nvPr/>
        </p:nvPicPr>
        <p:blipFill rotWithShape="1">
          <a:blip r:embed="rId2">
            <a:alphaModFix/>
          </a:blip>
          <a:srcRect/>
          <a:stretch/>
        </p:blipFill>
        <p:spPr>
          <a:xfrm>
            <a:off x="1993320" y="1980720"/>
            <a:ext cx="5156640" cy="4114440"/>
          </a:xfrm>
          <a:prstGeom prst="rect">
            <a:avLst/>
          </a:prstGeom>
          <a:noFill/>
          <a:ln>
            <a:noFill/>
          </a:ln>
        </p:spPr>
      </p:pic>
      <p:pic>
        <p:nvPicPr>
          <p:cNvPr id="115" name="Google Shape;115;p33"/>
          <p:cNvPicPr preferRelativeResize="0"/>
          <p:nvPr/>
        </p:nvPicPr>
        <p:blipFill rotWithShape="1">
          <a:blip r:embed="rId2">
            <a:alphaModFix/>
          </a:blip>
          <a:srcRect/>
          <a:stretch/>
        </p:blipFill>
        <p:spPr>
          <a:xfrm>
            <a:off x="1993320" y="1980720"/>
            <a:ext cx="5156640" cy="411444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2238DA-5788-51A0-D4C2-BD8CB6A10C82}"/>
              </a:ext>
            </a:extLst>
          </p:cNvPr>
          <p:cNvPicPr>
            <a:picLocks noChangeAspect="1"/>
          </p:cNvPicPr>
          <p:nvPr userDrawn="1"/>
        </p:nvPicPr>
        <p:blipFill>
          <a:blip r:embed="rId2"/>
          <a:srcRect/>
          <a:stretch/>
        </p:blipFill>
        <p:spPr>
          <a:xfrm>
            <a:off x="0" y="0"/>
            <a:ext cx="9144000" cy="6858000"/>
          </a:xfrm>
          <a:prstGeom prst="rect">
            <a:avLst/>
          </a:prstGeom>
        </p:spPr>
      </p:pic>
      <p:sp>
        <p:nvSpPr>
          <p:cNvPr id="7" name="Content Placeholder 2">
            <a:extLst>
              <a:ext uri="{FF2B5EF4-FFF2-40B4-BE49-F238E27FC236}">
                <a16:creationId xmlns:a16="http://schemas.microsoft.com/office/drawing/2014/main" id="{BE5820F0-BBA3-6C18-C759-45C4B2E6C933}"/>
              </a:ext>
            </a:extLst>
          </p:cNvPr>
          <p:cNvSpPr>
            <a:spLocks noGrp="1"/>
          </p:cNvSpPr>
          <p:nvPr>
            <p:ph idx="1" hasCustomPrompt="1"/>
          </p:nvPr>
        </p:nvSpPr>
        <p:spPr>
          <a:xfrm>
            <a:off x="4340028" y="2364722"/>
            <a:ext cx="4520508" cy="3315116"/>
          </a:xfrm>
        </p:spPr>
        <p:txBody>
          <a:bodyPr/>
          <a:lstStyle>
            <a:lvl1pPr>
              <a:defRPr>
                <a:latin typeface="Amnesty Trade Gothic" panose="020B0503040303020004" pitchFamily="34" charset="77"/>
              </a:defRPr>
            </a:lvl1pPr>
            <a:lvl2pPr>
              <a:defRPr>
                <a:latin typeface="Amnesty Trade Gothic" panose="020B0503040303020004" pitchFamily="34" charset="77"/>
              </a:defRPr>
            </a:lvl2pPr>
            <a:lvl3pPr>
              <a:defRPr>
                <a:latin typeface="Amnesty Trade Gothic" panose="020B0503040303020004" pitchFamily="34" charset="77"/>
              </a:defRPr>
            </a:lvl3pPr>
            <a:lvl4pPr>
              <a:defRPr>
                <a:latin typeface="Amnesty Trade Gothic" panose="020B0503040303020004" pitchFamily="34" charset="77"/>
              </a:defRPr>
            </a:lvl4pPr>
            <a:lvl5pPr>
              <a:defRPr>
                <a:latin typeface="Amnesty Trade Gothic" panose="020B0503040303020004" pitchFamily="34" charset="77"/>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pic>
        <p:nvPicPr>
          <p:cNvPr id="13" name="Picture 12" descr="A black and yellow location pin&#10;&#10;Description automatically generated">
            <a:extLst>
              <a:ext uri="{FF2B5EF4-FFF2-40B4-BE49-F238E27FC236}">
                <a16:creationId xmlns:a16="http://schemas.microsoft.com/office/drawing/2014/main" id="{F5BC8257-B3E8-F1C4-D694-A2EFF33FEAFC}"/>
              </a:ext>
            </a:extLst>
          </p:cNvPr>
          <p:cNvPicPr>
            <a:picLocks noChangeAspect="1"/>
          </p:cNvPicPr>
          <p:nvPr userDrawn="1"/>
        </p:nvPicPr>
        <p:blipFill>
          <a:blip r:embed="rId3"/>
          <a:stretch>
            <a:fillRect/>
          </a:stretch>
        </p:blipFill>
        <p:spPr>
          <a:xfrm>
            <a:off x="4340028" y="1810818"/>
            <a:ext cx="265661" cy="350816"/>
          </a:xfrm>
          <a:prstGeom prst="rect">
            <a:avLst/>
          </a:prstGeom>
        </p:spPr>
      </p:pic>
      <p:sp>
        <p:nvSpPr>
          <p:cNvPr id="16" name="Title Placeholder 1">
            <a:extLst>
              <a:ext uri="{FF2B5EF4-FFF2-40B4-BE49-F238E27FC236}">
                <a16:creationId xmlns:a16="http://schemas.microsoft.com/office/drawing/2014/main" id="{D15019B2-8D74-6E28-99DD-05AD5F5BDB90}"/>
              </a:ext>
            </a:extLst>
          </p:cNvPr>
          <p:cNvSpPr>
            <a:spLocks noGrp="1"/>
          </p:cNvSpPr>
          <p:nvPr>
            <p:ph type="title" hasCustomPrompt="1"/>
          </p:nvPr>
        </p:nvSpPr>
        <p:spPr>
          <a:xfrm>
            <a:off x="4344791" y="1398265"/>
            <a:ext cx="4374000" cy="392415"/>
          </a:xfrm>
          <a:prstGeom prst="rect">
            <a:avLst/>
          </a:prstGeom>
          <a:solidFill>
            <a:schemeClr val="tx1"/>
          </a:solidFill>
        </p:spPr>
        <p:txBody>
          <a:bodyPr vert="horz" wrap="square" lIns="91440" tIns="45720" rIns="91440" bIns="45720" rtlCol="0" anchor="ctr">
            <a:spAutoFit/>
          </a:bodyPr>
          <a:lstStyle>
            <a:lvl1pPr>
              <a:defRPr sz="1950" b="1" i="0">
                <a:solidFill>
                  <a:schemeClr val="bg1"/>
                </a:solidFill>
                <a:latin typeface="Amnesty Trade Gothic Cn" panose="020B0506040303020004" pitchFamily="34" charset="77"/>
              </a:defRPr>
            </a:lvl1pPr>
          </a:lstStyle>
          <a:p>
            <a:r>
              <a:rPr lang="en-GB" dirty="0"/>
              <a:t>CLICK TO EDIT TITLE</a:t>
            </a:r>
            <a:endParaRPr lang="en-NL" dirty="0"/>
          </a:p>
        </p:txBody>
      </p:sp>
      <p:sp>
        <p:nvSpPr>
          <p:cNvPr id="17" name="Text Placeholder 14">
            <a:extLst>
              <a:ext uri="{FF2B5EF4-FFF2-40B4-BE49-F238E27FC236}">
                <a16:creationId xmlns:a16="http://schemas.microsoft.com/office/drawing/2014/main" id="{2B97B844-AB95-B4ED-D95E-F0871F74D4A5}"/>
              </a:ext>
            </a:extLst>
          </p:cNvPr>
          <p:cNvSpPr>
            <a:spLocks noGrp="1"/>
          </p:cNvSpPr>
          <p:nvPr>
            <p:ph type="body" sz="quarter" idx="10" hasCustomPrompt="1"/>
          </p:nvPr>
        </p:nvSpPr>
        <p:spPr>
          <a:xfrm>
            <a:off x="4544327" y="1841141"/>
            <a:ext cx="2884236" cy="300042"/>
          </a:xfrm>
          <a:solidFill>
            <a:srgbClr val="FFED00"/>
          </a:solidFill>
        </p:spPr>
        <p:txBody>
          <a:bodyPr wrap="square" anchor="ctr">
            <a:spAutoFit/>
          </a:bodyPr>
          <a:lstStyle>
            <a:lvl1pPr marL="0" indent="0" algn="just">
              <a:buNone/>
              <a:defRPr sz="1350" b="1" i="0">
                <a:latin typeface="Amnesty Trade Gothic Cn" panose="020B0506040303020004" pitchFamily="34" charset="77"/>
              </a:defRPr>
            </a:lvl1pPr>
          </a:lstStyle>
          <a:p>
            <a:pPr lvl="0"/>
            <a:r>
              <a:rPr lang="en-GB" dirty="0"/>
              <a:t>Click to edit subtitle</a:t>
            </a:r>
          </a:p>
        </p:txBody>
      </p:sp>
    </p:spTree>
    <p:extLst>
      <p:ext uri="{BB962C8B-B14F-4D97-AF65-F5344CB8AC3E}">
        <p14:creationId xmlns:p14="http://schemas.microsoft.com/office/powerpoint/2010/main" val="851759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6469301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4034976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shade val="82000"/>
                  </a:schemeClr>
                </a:solidFill>
              </a:defRPr>
            </a:lvl1pPr>
            <a:lvl2pPr marL="342900" indent="0">
              <a:buNone/>
              <a:defRPr sz="1500">
                <a:solidFill>
                  <a:schemeClr val="tx1">
                    <a:shade val="82000"/>
                  </a:schemeClr>
                </a:solidFill>
              </a:defRPr>
            </a:lvl2pPr>
            <a:lvl3pPr marL="685800" indent="0">
              <a:buNone/>
              <a:defRPr sz="1350">
                <a:solidFill>
                  <a:schemeClr val="tx1">
                    <a:shade val="82000"/>
                  </a:schemeClr>
                </a:solidFill>
              </a:defRPr>
            </a:lvl3pPr>
            <a:lvl4pPr marL="1028700" indent="0">
              <a:buNone/>
              <a:defRPr sz="1200">
                <a:solidFill>
                  <a:schemeClr val="tx1">
                    <a:shade val="82000"/>
                  </a:schemeClr>
                </a:solidFill>
              </a:defRPr>
            </a:lvl4pPr>
            <a:lvl5pPr marL="1371600" indent="0">
              <a:buNone/>
              <a:defRPr sz="1200">
                <a:solidFill>
                  <a:schemeClr val="tx1">
                    <a:shade val="82000"/>
                  </a:schemeClr>
                </a:solidFill>
              </a:defRPr>
            </a:lvl5pPr>
            <a:lvl6pPr marL="1714500" indent="0">
              <a:buNone/>
              <a:defRPr sz="1200">
                <a:solidFill>
                  <a:schemeClr val="tx1">
                    <a:shade val="82000"/>
                  </a:schemeClr>
                </a:solidFill>
              </a:defRPr>
            </a:lvl6pPr>
            <a:lvl7pPr marL="2057400" indent="0">
              <a:buNone/>
              <a:defRPr sz="1200">
                <a:solidFill>
                  <a:schemeClr val="tx1">
                    <a:shade val="82000"/>
                  </a:schemeClr>
                </a:solidFill>
              </a:defRPr>
            </a:lvl7pPr>
            <a:lvl8pPr marL="2400300" indent="0">
              <a:buNone/>
              <a:defRPr sz="1200">
                <a:solidFill>
                  <a:schemeClr val="tx1">
                    <a:shade val="82000"/>
                  </a:schemeClr>
                </a:solidFill>
              </a:defRPr>
            </a:lvl8pPr>
            <a:lvl9pPr marL="2743200" indent="0">
              <a:buNone/>
              <a:defRPr sz="12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3891674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499192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6B02E-B93B-4930-9FF7-FC6FF86592A5}" type="datetimeFigureOut">
              <a:rPr lang="en-US" smtClean="0"/>
              <a:t>10/17/2025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282032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6B02E-B93B-4930-9FF7-FC6FF86592A5}" type="datetimeFigureOut">
              <a:rPr lang="en-US" smtClean="0"/>
              <a:t>10/17/2025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4268440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981080"/>
            <a:ext cx="822924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6B02E-B93B-4930-9FF7-FC6FF86592A5}" type="datetimeFigureOut">
              <a:rPr lang="en-US" smtClean="0"/>
              <a:t>10/17/2025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4293667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987073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06B02E-B93B-4930-9FF7-FC6FF86592A5}" type="datetimeFigureOut">
              <a:rPr lang="en-US" smtClean="0"/>
              <a:t>10/17/2025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41578611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177223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B02E-B93B-4930-9FF7-FC6FF86592A5}" type="datetimeFigureOut">
              <a:rPr lang="en-US" smtClean="0"/>
              <a:t>10/17/2025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B4265A-AE27-4308-A57B-1F2FED333CA5}" type="slidenum">
              <a:rPr lang="en-US" smtClean="0"/>
              <a:t>‹#›</a:t>
            </a:fld>
            <a:endParaRPr lang="en-US"/>
          </a:p>
        </p:txBody>
      </p:sp>
    </p:spTree>
    <p:extLst>
      <p:ext uri="{BB962C8B-B14F-4D97-AF65-F5344CB8AC3E}">
        <p14:creationId xmlns:p14="http://schemas.microsoft.com/office/powerpoint/2010/main" val="96462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4"/>
        <p:cNvGrpSpPr/>
        <p:nvPr/>
      </p:nvGrpSpPr>
      <p:grpSpPr>
        <a:xfrm>
          <a:off x="0" y="0"/>
          <a:ext cx="0" cy="0"/>
          <a:chOff x="0" y="0"/>
          <a:chExt cx="0" cy="0"/>
        </a:xfrm>
      </p:grpSpPr>
      <p:sp>
        <p:nvSpPr>
          <p:cNvPr id="25" name="Google Shape;25;p15"/>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5"/>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27" name="Google Shape;27;p15"/>
          <p:cNvSpPr txBox="1">
            <a:spLocks noGrp="1"/>
          </p:cNvSpPr>
          <p:nvPr>
            <p:ph type="body" idx="2"/>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16"/>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30"/>
        <p:cNvGrpSpPr/>
        <p:nvPr/>
      </p:nvGrpSpPr>
      <p:grpSpPr>
        <a:xfrm>
          <a:off x="0" y="0"/>
          <a:ext cx="0" cy="0"/>
          <a:chOff x="0" y="0"/>
          <a:chExt cx="0" cy="0"/>
        </a:xfrm>
      </p:grpSpPr>
      <p:sp>
        <p:nvSpPr>
          <p:cNvPr id="31" name="Google Shape;31;p17"/>
          <p:cNvSpPr txBox="1">
            <a:spLocks noGrp="1"/>
          </p:cNvSpPr>
          <p:nvPr>
            <p:ph type="subTitle" idx="1"/>
          </p:nvPr>
        </p:nvSpPr>
        <p:spPr>
          <a:xfrm>
            <a:off x="457200" y="609480"/>
            <a:ext cx="8229240" cy="529776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5" name="Google Shape;35;p18"/>
          <p:cNvSpPr txBox="1">
            <a:spLocks noGrp="1"/>
          </p:cNvSpPr>
          <p:nvPr>
            <p:ph type="body" idx="2"/>
          </p:nvPr>
        </p:nvSpPr>
        <p:spPr>
          <a:xfrm>
            <a:off x="45720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36" name="Google Shape;36;p18"/>
          <p:cNvSpPr txBox="1">
            <a:spLocks noGrp="1"/>
          </p:cNvSpPr>
          <p:nvPr>
            <p:ph type="body" idx="3"/>
          </p:nvPr>
        </p:nvSpPr>
        <p:spPr>
          <a:xfrm>
            <a:off x="467424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9"/>
          <p:cNvSpPr txBox="1">
            <a:spLocks noGrp="1"/>
          </p:cNvSpPr>
          <p:nvPr>
            <p:ph type="body" idx="1"/>
          </p:nvPr>
        </p:nvSpPr>
        <p:spPr>
          <a:xfrm>
            <a:off x="457200" y="1981080"/>
            <a:ext cx="4015800" cy="411444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0" name="Google Shape;40;p19"/>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1" name="Google Shape;41;p19"/>
          <p:cNvSpPr txBox="1">
            <a:spLocks noGrp="1"/>
          </p:cNvSpPr>
          <p:nvPr>
            <p:ph type="body" idx="3"/>
          </p:nvPr>
        </p:nvSpPr>
        <p:spPr>
          <a:xfrm>
            <a:off x="4674240" y="41302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57200" y="609480"/>
            <a:ext cx="8229240" cy="1142640"/>
          </a:xfrm>
          <a:prstGeom prst="rect">
            <a:avLst/>
          </a:prstGeom>
          <a:noFill/>
          <a:ln>
            <a:noFill/>
          </a:ln>
        </p:spPr>
        <p:txBody>
          <a:bodyPr spcFirstLastPara="1" wrap="square" lIns="0" tIns="0" rIns="0" bIns="0"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5720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5" name="Google Shape;45;p20"/>
          <p:cNvSpPr txBox="1">
            <a:spLocks noGrp="1"/>
          </p:cNvSpPr>
          <p:nvPr>
            <p:ph type="body" idx="2"/>
          </p:nvPr>
        </p:nvSpPr>
        <p:spPr>
          <a:xfrm>
            <a:off x="4674240" y="1981080"/>
            <a:ext cx="401580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
        <p:nvSpPr>
          <p:cNvPr id="46" name="Google Shape;46;p20"/>
          <p:cNvSpPr txBox="1">
            <a:spLocks noGrp="1"/>
          </p:cNvSpPr>
          <p:nvPr>
            <p:ph type="body" idx="3"/>
          </p:nvPr>
        </p:nvSpPr>
        <p:spPr>
          <a:xfrm>
            <a:off x="457200" y="4130280"/>
            <a:ext cx="8229240" cy="196236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a:lvl1pPr>
            <a:lvl2pPr marL="914400" lvl="1" indent="-228600">
              <a:spcBef>
                <a:spcPts val="0"/>
              </a:spcBef>
              <a:spcAft>
                <a:spcPts val="0"/>
              </a:spcAft>
              <a:buSzPts val="1400"/>
              <a:buNone/>
              <a:defRPr/>
            </a:lvl2pPr>
            <a:lvl3pPr marL="1371600" lvl="2" indent="-228600">
              <a:spcBef>
                <a:spcPts val="0"/>
              </a:spcBef>
              <a:spcAft>
                <a:spcPts val="0"/>
              </a:spcAft>
              <a:buSzPts val="1400"/>
              <a:buNone/>
              <a:defRPr/>
            </a:lvl3pPr>
            <a:lvl4pPr marL="1828800" lvl="3" indent="-228600">
              <a:spcBef>
                <a:spcPts val="0"/>
              </a:spcBef>
              <a:spcAft>
                <a:spcPts val="0"/>
              </a:spcAft>
              <a:buSzPts val="1400"/>
              <a:buNone/>
              <a:defRPr/>
            </a:lvl4pPr>
            <a:lvl5pPr marL="2286000" lvl="4" indent="-228600">
              <a:spcBef>
                <a:spcPts val="0"/>
              </a:spcBef>
              <a:spcAft>
                <a:spcPts val="0"/>
              </a:spcAft>
              <a:buSzPts val="1400"/>
              <a:buNone/>
              <a:defRPr/>
            </a:lvl5pPr>
            <a:lvl6pPr marL="2743200" lvl="5" indent="-228600">
              <a:spcBef>
                <a:spcPts val="0"/>
              </a:spcBef>
              <a:spcAft>
                <a:spcPts val="0"/>
              </a:spcAft>
              <a:buSzPts val="1400"/>
              <a:buNone/>
              <a:defRPr/>
            </a:lvl6pPr>
            <a:lvl7pPr marL="3200400" lvl="6" indent="-228600">
              <a:spcBef>
                <a:spcPts val="0"/>
              </a:spcBef>
              <a:spcAft>
                <a:spcPts val="0"/>
              </a:spcAft>
              <a:buSzPts val="1400"/>
              <a:buNone/>
              <a:defRPr/>
            </a:lvl7pPr>
            <a:lvl8pPr marL="3657600" lvl="7" indent="-228600">
              <a:spcBef>
                <a:spcPts val="0"/>
              </a:spcBef>
              <a:spcAft>
                <a:spcPts val="0"/>
              </a:spcAft>
              <a:buSzPts val="1400"/>
              <a:buNone/>
              <a:defRPr/>
            </a:lvl8pPr>
            <a:lvl9pPr marL="4114800" lvl="8" indent="-22860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8"/>
          <p:cNvPicPr preferRelativeResize="0"/>
          <p:nvPr/>
        </p:nvPicPr>
        <p:blipFill rotWithShape="1">
          <a:blip r:embed="rId14">
            <a:alphaModFix/>
          </a:blip>
          <a:srcRect/>
          <a:stretch/>
        </p:blipFill>
        <p:spPr>
          <a:xfrm>
            <a:off x="0" y="0"/>
            <a:ext cx="9143640" cy="6859080"/>
          </a:xfrm>
          <a:prstGeom prst="rect">
            <a:avLst/>
          </a:prstGeom>
          <a:noFill/>
          <a:ln>
            <a:noFill/>
          </a:ln>
        </p:spPr>
      </p:pic>
      <p:cxnSp>
        <p:nvCxnSpPr>
          <p:cNvPr id="7" name="Google Shape;7;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8" name="Google Shape;8;p8"/>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pic>
        <p:nvPicPr>
          <p:cNvPr id="9" name="Google Shape;9;p8"/>
          <p:cNvPicPr preferRelativeResize="0"/>
          <p:nvPr/>
        </p:nvPicPr>
        <p:blipFill rotWithShape="1">
          <a:blip r:embed="rId14">
            <a:alphaModFix/>
          </a:blip>
          <a:srcRect/>
          <a:stretch/>
        </p:blipFill>
        <p:spPr>
          <a:xfrm>
            <a:off x="0" y="0"/>
            <a:ext cx="9143640" cy="6859080"/>
          </a:xfrm>
          <a:prstGeom prst="rect">
            <a:avLst/>
          </a:prstGeom>
          <a:noFill/>
          <a:ln>
            <a:noFill/>
          </a:ln>
        </p:spPr>
      </p:pic>
      <p:sp>
        <p:nvSpPr>
          <p:cNvPr id="10" name="Google Shape;10;p8"/>
          <p:cNvSpPr/>
          <p:nvPr/>
        </p:nvSpPr>
        <p:spPr>
          <a:xfrm>
            <a:off x="457200" y="380880"/>
            <a:ext cx="8206920" cy="36000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8"/>
          <p:cNvPicPr preferRelativeResize="0"/>
          <p:nvPr/>
        </p:nvPicPr>
        <p:blipFill rotWithShape="1">
          <a:blip r:embed="rId15">
            <a:alphaModFix/>
          </a:blip>
          <a:srcRect/>
          <a:stretch/>
        </p:blipFill>
        <p:spPr>
          <a:xfrm>
            <a:off x="7467480" y="2438280"/>
            <a:ext cx="823680" cy="1292040"/>
          </a:xfrm>
          <a:prstGeom prst="rect">
            <a:avLst/>
          </a:prstGeom>
          <a:noFill/>
          <a:ln>
            <a:noFill/>
          </a:ln>
        </p:spPr>
      </p:pic>
      <p:pic>
        <p:nvPicPr>
          <p:cNvPr id="12" name="Google Shape;12;p8"/>
          <p:cNvPicPr preferRelativeResize="0"/>
          <p:nvPr/>
        </p:nvPicPr>
        <p:blipFill rotWithShape="1">
          <a:blip r:embed="rId16">
            <a:alphaModFix/>
          </a:blip>
          <a:srcRect/>
          <a:stretch/>
        </p:blipFill>
        <p:spPr>
          <a:xfrm>
            <a:off x="838080" y="2743200"/>
            <a:ext cx="2160360" cy="925200"/>
          </a:xfrm>
          <a:prstGeom prst="rect">
            <a:avLst/>
          </a:prstGeom>
          <a:noFill/>
          <a:ln>
            <a:noFill/>
          </a:ln>
        </p:spPr>
      </p:pic>
      <p:sp>
        <p:nvSpPr>
          <p:cNvPr id="13" name="Google Shape;13;p8"/>
          <p:cNvSpPr txBox="1">
            <a:spLocks noGrp="1"/>
          </p:cNvSpPr>
          <p:nvPr>
            <p:ph type="title"/>
          </p:nvPr>
        </p:nvSpPr>
        <p:spPr>
          <a:xfrm>
            <a:off x="762120" y="609480"/>
            <a:ext cx="7695720" cy="99036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8"/>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i="0" u="none" strike="noStrike" cap="non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cxnSp>
        <p:nvCxnSpPr>
          <p:cNvPr id="15" name="Google Shape;15;p8"/>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sp>
        <p:nvSpPr>
          <p:cNvPr id="16" name="Google Shape;16;p8"/>
          <p:cNvSpPr txBox="1">
            <a:spLocks noGrp="1"/>
          </p:cNvSpPr>
          <p:nvPr>
            <p:ph type="body" idx="1"/>
          </p:nvPr>
        </p:nvSpPr>
        <p:spPr>
          <a:xfrm>
            <a:off x="457200" y="1604520"/>
            <a:ext cx="8229240" cy="3977280"/>
          </a:xfrm>
          <a:prstGeom prst="rect">
            <a:avLst/>
          </a:prstGeom>
          <a:noFill/>
          <a:ln>
            <a:noFill/>
          </a:ln>
        </p:spPr>
        <p:txBody>
          <a:bodyPr spcFirstLastPara="1" wrap="square" lIns="0" tIns="0" rIns="0" bIns="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pic>
        <p:nvPicPr>
          <p:cNvPr id="64" name="Google Shape;64;p10"/>
          <p:cNvPicPr preferRelativeResize="0"/>
          <p:nvPr/>
        </p:nvPicPr>
        <p:blipFill rotWithShape="1">
          <a:blip r:embed="rId13">
            <a:alphaModFix/>
          </a:blip>
          <a:srcRect/>
          <a:stretch/>
        </p:blipFill>
        <p:spPr>
          <a:xfrm>
            <a:off x="0" y="0"/>
            <a:ext cx="9143640" cy="6859080"/>
          </a:xfrm>
          <a:prstGeom prst="rect">
            <a:avLst/>
          </a:prstGeom>
          <a:noFill/>
          <a:ln>
            <a:noFill/>
          </a:ln>
        </p:spPr>
      </p:pic>
      <p:cxnSp>
        <p:nvCxnSpPr>
          <p:cNvPr id="65" name="Google Shape;65;p10"/>
          <p:cNvCxnSpPr/>
          <p:nvPr/>
        </p:nvCxnSpPr>
        <p:spPr>
          <a:xfrm>
            <a:off x="457200" y="6248160"/>
            <a:ext cx="8207280" cy="0"/>
          </a:xfrm>
          <a:prstGeom prst="straightConnector1">
            <a:avLst/>
          </a:prstGeom>
          <a:noFill/>
          <a:ln w="12600" cap="flat" cmpd="sng">
            <a:solidFill>
              <a:schemeClr val="lt2"/>
            </a:solidFill>
            <a:prstDash val="solid"/>
            <a:round/>
            <a:headEnd type="none" w="sm" len="sm"/>
            <a:tailEnd type="none" w="sm" len="sm"/>
          </a:ln>
        </p:spPr>
      </p:cxnSp>
      <p:cxnSp>
        <p:nvCxnSpPr>
          <p:cNvPr id="66" name="Google Shape;66;p10"/>
          <p:cNvCxnSpPr/>
          <p:nvPr/>
        </p:nvCxnSpPr>
        <p:spPr>
          <a:xfrm>
            <a:off x="457200" y="1904760"/>
            <a:ext cx="8207280" cy="0"/>
          </a:xfrm>
          <a:prstGeom prst="straightConnector1">
            <a:avLst/>
          </a:prstGeom>
          <a:noFill/>
          <a:ln w="12600" cap="flat" cmpd="sng">
            <a:solidFill>
              <a:schemeClr val="lt2"/>
            </a:solidFill>
            <a:prstDash val="solid"/>
            <a:round/>
            <a:headEnd type="none" w="sm" len="sm"/>
            <a:tailEnd type="none" w="sm" len="sm"/>
          </a:ln>
        </p:spPr>
      </p:cxnSp>
      <p:sp>
        <p:nvSpPr>
          <p:cNvPr id="67" name="Google Shape;67;p10"/>
          <p:cNvSpPr txBox="1">
            <a:spLocks noGrp="1"/>
          </p:cNvSpPr>
          <p:nvPr>
            <p:ph type="title"/>
          </p:nvPr>
        </p:nvSpPr>
        <p:spPr>
          <a:xfrm>
            <a:off x="457200" y="609480"/>
            <a:ext cx="8229240" cy="1142640"/>
          </a:xfrm>
          <a:prstGeom prst="rect">
            <a:avLst/>
          </a:prstGeom>
          <a:noFill/>
          <a:ln>
            <a:noFill/>
          </a:ln>
        </p:spPr>
        <p:txBody>
          <a:bodyPr spcFirstLastPara="1" wrap="square" lIns="0" tIns="45700" rIns="91425" bIns="45700" anchor="ctr" anchorCtr="0">
            <a:noAutofit/>
          </a:bodyPr>
          <a:lstStyle>
            <a:lvl1pPr lvl="0">
              <a:spcBef>
                <a:spcPts val="0"/>
              </a:spcBef>
              <a:spcAft>
                <a:spcPts val="0"/>
              </a:spcAft>
              <a:buSzPts val="1400"/>
              <a:buNone/>
              <a:defRPr sz="18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10"/>
          <p:cNvSpPr txBox="1">
            <a:spLocks noGrp="1"/>
          </p:cNvSpPr>
          <p:nvPr>
            <p:ph type="body" idx="1"/>
          </p:nvPr>
        </p:nvSpPr>
        <p:spPr>
          <a:xfrm>
            <a:off x="457200" y="1981080"/>
            <a:ext cx="8229240" cy="4114440"/>
          </a:xfrm>
          <a:prstGeom prst="rect">
            <a:avLst/>
          </a:prstGeom>
          <a:noFill/>
          <a:ln>
            <a:noFill/>
          </a:ln>
        </p:spPr>
        <p:txBody>
          <a:bodyPr spcFirstLastPara="1" wrap="square" lIns="0" tIns="45700" rIns="91425" bIns="45700" anchor="t" anchorCtr="0">
            <a:noAutofit/>
          </a:bodyPr>
          <a:lstStyle>
            <a:lvl1pPr marL="457200" lvl="0" indent="-228600">
              <a:spcBef>
                <a:spcPts val="0"/>
              </a:spcBef>
              <a:spcAft>
                <a:spcPts val="0"/>
              </a:spcAft>
              <a:buSzPts val="1400"/>
              <a:buNone/>
              <a:defRPr sz="1800"/>
            </a:lvl1pPr>
            <a:lvl2pPr marL="914400" lvl="1" indent="-228600">
              <a:spcBef>
                <a:spcPts val="0"/>
              </a:spcBef>
              <a:spcAft>
                <a:spcPts val="0"/>
              </a:spcAft>
              <a:buSzPts val="1400"/>
              <a:buNone/>
              <a:defRPr sz="1800"/>
            </a:lvl2pPr>
            <a:lvl3pPr marL="1371600" lvl="2" indent="-228600">
              <a:spcBef>
                <a:spcPts val="0"/>
              </a:spcBef>
              <a:spcAft>
                <a:spcPts val="0"/>
              </a:spcAft>
              <a:buSzPts val="1400"/>
              <a:buNone/>
              <a:defRPr sz="1800"/>
            </a:lvl3pPr>
            <a:lvl4pPr marL="1828800" lvl="3" indent="-228600">
              <a:spcBef>
                <a:spcPts val="0"/>
              </a:spcBef>
              <a:spcAft>
                <a:spcPts val="0"/>
              </a:spcAft>
              <a:buSzPts val="1400"/>
              <a:buNone/>
              <a:defRPr sz="1800"/>
            </a:lvl4pPr>
            <a:lvl5pPr marL="2286000" lvl="4" indent="-228600">
              <a:spcBef>
                <a:spcPts val="0"/>
              </a:spcBef>
              <a:spcAft>
                <a:spcPts val="0"/>
              </a:spcAft>
              <a:buSzPts val="1400"/>
              <a:buNone/>
              <a:defRPr sz="1800"/>
            </a:lvl5pPr>
            <a:lvl6pPr marL="2743200" lvl="5" indent="-228600">
              <a:spcBef>
                <a:spcPts val="0"/>
              </a:spcBef>
              <a:spcAft>
                <a:spcPts val="0"/>
              </a:spcAft>
              <a:buSzPts val="1400"/>
              <a:buNone/>
              <a:defRPr sz="1800"/>
            </a:lvl6pPr>
            <a:lvl7pPr marL="3200400" lvl="6" indent="-228600">
              <a:spcBef>
                <a:spcPts val="0"/>
              </a:spcBef>
              <a:spcAft>
                <a:spcPts val="0"/>
              </a:spcAft>
              <a:buSzPts val="1400"/>
              <a:buNone/>
              <a:defRPr sz="1800"/>
            </a:lvl7pPr>
            <a:lvl8pPr marL="3657600" lvl="7" indent="-228600">
              <a:spcBef>
                <a:spcPts val="0"/>
              </a:spcBef>
              <a:spcAft>
                <a:spcPts val="0"/>
              </a:spcAft>
              <a:buSzPts val="1400"/>
              <a:buNone/>
              <a:defRPr sz="1800"/>
            </a:lvl8pPr>
            <a:lvl9pPr marL="4114800" lvl="8" indent="-228600">
              <a:spcBef>
                <a:spcPts val="0"/>
              </a:spcBef>
              <a:spcAft>
                <a:spcPts val="0"/>
              </a:spcAft>
              <a:buSzPts val="1400"/>
              <a:buNone/>
              <a:defRPr sz="1800"/>
            </a:lvl9pPr>
          </a:lstStyle>
          <a:p>
            <a:endParaRPr/>
          </a:p>
        </p:txBody>
      </p:sp>
      <p:sp>
        <p:nvSpPr>
          <p:cNvPr id="69" name="Google Shape;69;p10"/>
          <p:cNvSpPr txBox="1">
            <a:spLocks noGrp="1"/>
          </p:cNvSpPr>
          <p:nvPr>
            <p:ph type="sldNum" idx="12"/>
          </p:nvPr>
        </p:nvSpPr>
        <p:spPr>
          <a:xfrm>
            <a:off x="6553080" y="6248520"/>
            <a:ext cx="2133360" cy="456840"/>
          </a:xfrm>
          <a:prstGeom prst="rect">
            <a:avLst/>
          </a:prstGeom>
          <a:noFill/>
          <a:ln>
            <a:noFill/>
          </a:ln>
        </p:spPr>
        <p:txBody>
          <a:bodyPr spcFirstLastPara="1" wrap="square" lIns="91425" tIns="45700" rIns="0" bIns="45700" anchor="t" anchorCtr="0">
            <a:noAutofit/>
          </a:bodyPr>
          <a:lstStyle>
            <a:lvl1pPr marL="0" marR="0" lvl="0" indent="0" algn="l" rtl="0">
              <a:lnSpc>
                <a:spcPct val="100000"/>
              </a:lnSpc>
              <a:spcBef>
                <a:spcPts val="0"/>
              </a:spcBef>
              <a:buNone/>
              <a:defRPr sz="1200" b="1" strike="noStrike">
                <a:solidFill>
                  <a:srgbClr val="000000"/>
                </a:solidFill>
                <a:latin typeface="Arial Narrow"/>
                <a:ea typeface="Arial Narrow"/>
                <a:cs typeface="Arial Narrow"/>
                <a:sym typeface="Arial Narrow"/>
              </a:defRPr>
            </a:lvl1pPr>
            <a:lvl2pPr marL="0" marR="0" lvl="1" indent="0" algn="l" rtl="0">
              <a:lnSpc>
                <a:spcPct val="100000"/>
              </a:lnSpc>
              <a:spcBef>
                <a:spcPts val="0"/>
              </a:spcBef>
              <a:buNone/>
              <a:defRPr sz="1200" b="1" strike="noStrike">
                <a:solidFill>
                  <a:srgbClr val="000000"/>
                </a:solidFill>
                <a:latin typeface="Arial Narrow"/>
                <a:ea typeface="Arial Narrow"/>
                <a:cs typeface="Arial Narrow"/>
                <a:sym typeface="Arial Narrow"/>
              </a:defRPr>
            </a:lvl2pPr>
            <a:lvl3pPr marL="0" marR="0" lvl="2" indent="0" algn="l" rtl="0">
              <a:lnSpc>
                <a:spcPct val="100000"/>
              </a:lnSpc>
              <a:spcBef>
                <a:spcPts val="0"/>
              </a:spcBef>
              <a:buNone/>
              <a:defRPr sz="1200" b="1" strike="noStrike">
                <a:solidFill>
                  <a:srgbClr val="000000"/>
                </a:solidFill>
                <a:latin typeface="Arial Narrow"/>
                <a:ea typeface="Arial Narrow"/>
                <a:cs typeface="Arial Narrow"/>
                <a:sym typeface="Arial Narrow"/>
              </a:defRPr>
            </a:lvl3pPr>
            <a:lvl4pPr marL="0" marR="0" lvl="3" indent="0" algn="l" rtl="0">
              <a:lnSpc>
                <a:spcPct val="100000"/>
              </a:lnSpc>
              <a:spcBef>
                <a:spcPts val="0"/>
              </a:spcBef>
              <a:buNone/>
              <a:defRPr sz="1200" b="1" strike="noStrike">
                <a:solidFill>
                  <a:srgbClr val="000000"/>
                </a:solidFill>
                <a:latin typeface="Arial Narrow"/>
                <a:ea typeface="Arial Narrow"/>
                <a:cs typeface="Arial Narrow"/>
                <a:sym typeface="Arial Narrow"/>
              </a:defRPr>
            </a:lvl4pPr>
            <a:lvl5pPr marL="0" marR="0" lvl="4" indent="0" algn="l" rtl="0">
              <a:lnSpc>
                <a:spcPct val="100000"/>
              </a:lnSpc>
              <a:spcBef>
                <a:spcPts val="0"/>
              </a:spcBef>
              <a:buNone/>
              <a:defRPr sz="1200" b="1" strike="noStrike">
                <a:solidFill>
                  <a:srgbClr val="000000"/>
                </a:solidFill>
                <a:latin typeface="Arial Narrow"/>
                <a:ea typeface="Arial Narrow"/>
                <a:cs typeface="Arial Narrow"/>
                <a:sym typeface="Arial Narrow"/>
              </a:defRPr>
            </a:lvl5pPr>
            <a:lvl6pPr marL="0" marR="0" lvl="5" indent="0" algn="l" rtl="0">
              <a:lnSpc>
                <a:spcPct val="100000"/>
              </a:lnSpc>
              <a:spcBef>
                <a:spcPts val="0"/>
              </a:spcBef>
              <a:buNone/>
              <a:defRPr sz="1200" b="1" strike="noStrike">
                <a:solidFill>
                  <a:srgbClr val="000000"/>
                </a:solidFill>
                <a:latin typeface="Arial Narrow"/>
                <a:ea typeface="Arial Narrow"/>
                <a:cs typeface="Arial Narrow"/>
                <a:sym typeface="Arial Narrow"/>
              </a:defRPr>
            </a:lvl6pPr>
            <a:lvl7pPr marL="0" marR="0" lvl="6" indent="0" algn="l" rtl="0">
              <a:lnSpc>
                <a:spcPct val="100000"/>
              </a:lnSpc>
              <a:spcBef>
                <a:spcPts val="0"/>
              </a:spcBef>
              <a:buNone/>
              <a:defRPr sz="1200" b="1" strike="noStrike">
                <a:solidFill>
                  <a:srgbClr val="000000"/>
                </a:solidFill>
                <a:latin typeface="Arial Narrow"/>
                <a:ea typeface="Arial Narrow"/>
                <a:cs typeface="Arial Narrow"/>
                <a:sym typeface="Arial Narrow"/>
              </a:defRPr>
            </a:lvl7pPr>
            <a:lvl8pPr marL="0" marR="0" lvl="7" indent="0" algn="l" rtl="0">
              <a:lnSpc>
                <a:spcPct val="100000"/>
              </a:lnSpc>
              <a:spcBef>
                <a:spcPts val="0"/>
              </a:spcBef>
              <a:buNone/>
              <a:defRPr sz="1200" b="1" strike="noStrike">
                <a:solidFill>
                  <a:srgbClr val="000000"/>
                </a:solidFill>
                <a:latin typeface="Arial Narrow"/>
                <a:ea typeface="Arial Narrow"/>
                <a:cs typeface="Arial Narrow"/>
                <a:sym typeface="Arial Narrow"/>
              </a:defRPr>
            </a:lvl8pPr>
            <a:lvl9pPr marL="0" marR="0" lvl="8" indent="0" algn="l" rtl="0">
              <a:lnSpc>
                <a:spcPct val="100000"/>
              </a:lnSpc>
              <a:spcBef>
                <a:spcPts val="0"/>
              </a:spcBef>
              <a:buNone/>
              <a:defRPr sz="1200" b="1" strike="noStrike">
                <a:solidFill>
                  <a:srgbClr val="000000"/>
                </a:solidFill>
                <a:latin typeface="Arial Narrow"/>
                <a:ea typeface="Arial Narrow"/>
                <a:cs typeface="Arial Narrow"/>
                <a:sym typeface="Arial Narrow"/>
              </a:defRPr>
            </a:lvl9pPr>
          </a:lstStyle>
          <a:p>
            <a:pPr marL="0" lvl="0" indent="0" algn="l" rtl="0">
              <a:spcBef>
                <a:spcPts val="0"/>
              </a:spcBef>
              <a:spcAft>
                <a:spcPts val="0"/>
              </a:spcAft>
              <a:buNone/>
            </a:pPr>
            <a:fld id="{00000000-1234-1234-1234-123412341234}" type="slidenum">
              <a:rPr lang="sl-SI"/>
              <a:t>‹#›</a:t>
            </a:fld>
            <a:endParaRPr sz="1800" b="0">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2" r:id="rId9"/>
    <p:sldLayoutId id="2147483673"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shade val="82000"/>
                  </a:schemeClr>
                </a:solidFill>
              </a:defRPr>
            </a:lvl1pPr>
          </a:lstStyle>
          <a:p>
            <a:fld id="{B106B02E-B93B-4930-9FF7-FC6FF86592A5}" type="datetimeFigureOut">
              <a:rPr lang="en-US" smtClean="0"/>
              <a:t>10/17/2025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shade val="82000"/>
                  </a:schemeClr>
                </a:solidFill>
              </a:defRPr>
            </a:lvl1pPr>
          </a:lstStyle>
          <a:p>
            <a:fld id="{64B4265A-AE27-4308-A57B-1F2FED333CA5}" type="slidenum">
              <a:rPr lang="en-US" smtClean="0"/>
              <a:t>‹#›</a:t>
            </a:fld>
            <a:endParaRPr lang="en-US"/>
          </a:p>
        </p:txBody>
      </p:sp>
    </p:spTree>
    <p:extLst>
      <p:ext uri="{BB962C8B-B14F-4D97-AF65-F5344CB8AC3E}">
        <p14:creationId xmlns:p14="http://schemas.microsoft.com/office/powerpoint/2010/main" val="1061390541"/>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neCp1LUytBs" TargetMode="External"/><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www.amnesty.si/mreza-nujnih-akcij" TargetMode="External"/><Relationship Id="rId2" Type="http://schemas.openxmlformats.org/officeDocument/2006/relationships/image" Target="../media/image11.png"/><Relationship Id="rId1" Type="http://schemas.openxmlformats.org/officeDocument/2006/relationships/slideLayout" Target="../slideLayouts/slideLayout30.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
          <p:cNvSpPr txBox="1"/>
          <p:nvPr/>
        </p:nvSpPr>
        <p:spPr>
          <a:xfrm>
            <a:off x="762120" y="609480"/>
            <a:ext cx="7695720" cy="99036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None/>
            </a:pPr>
            <a:r>
              <a:rPr lang="sl-SI" sz="1800" b="1" i="0" u="none" strike="noStrike" cap="none">
                <a:solidFill>
                  <a:schemeClr val="dk1"/>
                </a:solidFill>
                <a:latin typeface="Oswald"/>
                <a:ea typeface="Oswald"/>
                <a:cs typeface="Oswald"/>
                <a:sym typeface="Oswald"/>
              </a:rPr>
              <a:t>PIŠEM ZA PRAVICE 2025</a:t>
            </a:r>
            <a:endParaRPr sz="1800" b="1" i="0" u="none" strike="noStrike" cap="none">
              <a:solidFill>
                <a:schemeClr val="dk1"/>
              </a:solidFill>
              <a:latin typeface="Oswald"/>
              <a:ea typeface="Oswald"/>
              <a:cs typeface="Oswald"/>
              <a:sym typeface="Oswald"/>
            </a:endParaRPr>
          </a:p>
        </p:txBody>
      </p:sp>
      <p:sp>
        <p:nvSpPr>
          <p:cNvPr id="121" name="Google Shape;121;p1"/>
          <p:cNvSpPr txBox="1"/>
          <p:nvPr/>
        </p:nvSpPr>
        <p:spPr>
          <a:xfrm>
            <a:off x="762120" y="4465963"/>
            <a:ext cx="6933960" cy="1371240"/>
          </a:xfrm>
          <a:prstGeom prst="rect">
            <a:avLst/>
          </a:prstGeom>
          <a:noFill/>
          <a:ln>
            <a:noFill/>
          </a:ln>
        </p:spPr>
        <p:txBody>
          <a:bodyPr spcFirstLastPara="1" wrap="square" lIns="0" tIns="45700" rIns="91425" bIns="45700" anchor="t" anchorCtr="0">
            <a:noAutofit/>
          </a:bodyPr>
          <a:lstStyle/>
          <a:p>
            <a:pPr lvl="0"/>
            <a:r>
              <a:rPr lang="sl-SI" sz="2000" b="1" dirty="0" err="1">
                <a:solidFill>
                  <a:srgbClr val="FF0000"/>
                </a:solidFill>
              </a:rPr>
              <a:t>Ellinor</a:t>
            </a:r>
            <a:r>
              <a:rPr lang="sl-SI" sz="2000" b="1" dirty="0">
                <a:solidFill>
                  <a:srgbClr val="FF0000"/>
                </a:solidFill>
              </a:rPr>
              <a:t> </a:t>
            </a:r>
            <a:r>
              <a:rPr lang="sl-SI" sz="2000" b="1" dirty="0" err="1">
                <a:solidFill>
                  <a:srgbClr val="FF0000"/>
                </a:solidFill>
              </a:rPr>
              <a:t>Guttorm</a:t>
            </a:r>
            <a:r>
              <a:rPr lang="sl-SI" sz="2000" b="1" dirty="0">
                <a:solidFill>
                  <a:srgbClr val="FF0000"/>
                </a:solidFill>
              </a:rPr>
              <a:t> </a:t>
            </a:r>
            <a:r>
              <a:rPr lang="sl-SI" sz="2000" b="1" dirty="0" err="1">
                <a:solidFill>
                  <a:srgbClr val="FF0000"/>
                </a:solidFill>
              </a:rPr>
              <a:t>Utsi</a:t>
            </a:r>
            <a:r>
              <a:rPr lang="sl-SI" sz="2000" b="1" dirty="0">
                <a:solidFill>
                  <a:srgbClr val="FF0000"/>
                </a:solidFill>
              </a:rPr>
              <a:t>, Norveška</a:t>
            </a:r>
            <a:endParaRPr sz="2000" b="1" dirty="0">
              <a:solidFill>
                <a:srgbClr val="FF0000"/>
              </a:solidFill>
            </a:endParaRPr>
          </a:p>
        </p:txBody>
      </p:sp>
      <p:sp>
        <p:nvSpPr>
          <p:cNvPr id="122" name="Google Shape;122;p1"/>
          <p:cNvSpPr/>
          <p:nvPr/>
        </p:nvSpPr>
        <p:spPr>
          <a:xfrm>
            <a:off x="8472600" y="6043680"/>
            <a:ext cx="183960" cy="4568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
          <p:cNvSpPr txBox="1"/>
          <p:nvPr/>
        </p:nvSpPr>
        <p:spPr>
          <a:xfrm>
            <a:off x="341840" y="770180"/>
            <a:ext cx="8344600" cy="981940"/>
          </a:xfrm>
          <a:prstGeom prst="rect">
            <a:avLst/>
          </a:prstGeom>
          <a:noFill/>
          <a:ln>
            <a:noFill/>
          </a:ln>
        </p:spPr>
        <p:txBody>
          <a:bodyPr spcFirstLastPara="1" wrap="square" lIns="0" tIns="45700" rIns="91425" bIns="45700" anchor="ctr" anchorCtr="0">
            <a:noAutofit/>
          </a:bodyPr>
          <a:lstStyle/>
          <a:p>
            <a:pPr marL="0" marR="0" lvl="0" indent="0" algn="l" rtl="0">
              <a:spcBef>
                <a:spcPts val="0"/>
              </a:spcBef>
              <a:spcAft>
                <a:spcPts val="0"/>
              </a:spcAft>
              <a:buNone/>
            </a:pPr>
            <a:endParaRPr sz="1800" b="1">
              <a:solidFill>
                <a:schemeClr val="dk1"/>
              </a:solidFill>
              <a:latin typeface="Oswald"/>
              <a:ea typeface="Oswald"/>
              <a:cs typeface="Oswald"/>
              <a:sym typeface="Oswald"/>
            </a:endParaRPr>
          </a:p>
        </p:txBody>
      </p:sp>
      <p:sp>
        <p:nvSpPr>
          <p:cNvPr id="129" name="Google Shape;129;p2"/>
          <p:cNvSpPr txBox="1"/>
          <p:nvPr/>
        </p:nvSpPr>
        <p:spPr>
          <a:xfrm>
            <a:off x="2224263" y="2744236"/>
            <a:ext cx="5853066" cy="3016611"/>
          </a:xfrm>
          <a:prstGeom prst="rect">
            <a:avLst/>
          </a:prstGeom>
          <a:noFill/>
          <a:ln>
            <a:noFill/>
          </a:ln>
        </p:spPr>
        <p:txBody>
          <a:bodyPr spcFirstLastPara="1" wrap="square" lIns="0"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0" name="Google Shape;130;p2"/>
          <p:cNvPicPr preferRelativeResize="0"/>
          <p:nvPr/>
        </p:nvPicPr>
        <p:blipFill rotWithShape="1">
          <a:blip r:embed="rId3">
            <a:alphaModFix/>
          </a:blip>
          <a:srcRect/>
          <a:stretch/>
        </p:blipFill>
        <p:spPr>
          <a:xfrm>
            <a:off x="7524328" y="334673"/>
            <a:ext cx="1162112" cy="1495202"/>
          </a:xfrm>
          <a:prstGeom prst="rect">
            <a:avLst/>
          </a:prstGeom>
          <a:noFill/>
          <a:ln>
            <a:noFill/>
          </a:ln>
        </p:spPr>
      </p:pic>
      <p:sp>
        <p:nvSpPr>
          <p:cNvPr id="5" name="Google Shape;121;p1">
            <a:extLst>
              <a:ext uri="{FF2B5EF4-FFF2-40B4-BE49-F238E27FC236}">
                <a16:creationId xmlns:a16="http://schemas.microsoft.com/office/drawing/2014/main" id="{50593AEC-30D3-5F20-DB3A-D95C04B3B51D}"/>
              </a:ext>
            </a:extLst>
          </p:cNvPr>
          <p:cNvSpPr txBox="1"/>
          <p:nvPr/>
        </p:nvSpPr>
        <p:spPr>
          <a:xfrm>
            <a:off x="660721" y="770180"/>
            <a:ext cx="6933960" cy="1371240"/>
          </a:xfrm>
          <a:prstGeom prst="rect">
            <a:avLst/>
          </a:prstGeom>
          <a:noFill/>
          <a:ln>
            <a:noFill/>
          </a:ln>
        </p:spPr>
        <p:txBody>
          <a:bodyPr spcFirstLastPara="1" wrap="square" lIns="0" tIns="45700" rIns="91425" bIns="45700" anchor="t" anchorCtr="0">
            <a:noAutofit/>
          </a:bodyPr>
          <a:lstStyle/>
          <a:p>
            <a:pPr lvl="0"/>
            <a:r>
              <a:rPr lang="sl-SI" sz="1800" dirty="0" err="1">
                <a:solidFill>
                  <a:srgbClr val="FF0000"/>
                </a:solidFill>
              </a:rPr>
              <a:t>Ellinor</a:t>
            </a:r>
            <a:r>
              <a:rPr lang="sl-SI" sz="1800" dirty="0">
                <a:solidFill>
                  <a:srgbClr val="FF0000"/>
                </a:solidFill>
              </a:rPr>
              <a:t> </a:t>
            </a:r>
            <a:r>
              <a:rPr lang="sl-SI" sz="1800" dirty="0" err="1">
                <a:solidFill>
                  <a:srgbClr val="FF0000"/>
                </a:solidFill>
              </a:rPr>
              <a:t>Guttorm</a:t>
            </a:r>
            <a:r>
              <a:rPr lang="sl-SI" sz="1800" dirty="0">
                <a:solidFill>
                  <a:srgbClr val="FF0000"/>
                </a:solidFill>
              </a:rPr>
              <a:t> </a:t>
            </a:r>
            <a:r>
              <a:rPr lang="sl-SI" sz="1800" dirty="0" err="1">
                <a:solidFill>
                  <a:srgbClr val="FF0000"/>
                </a:solidFill>
              </a:rPr>
              <a:t>Utsi</a:t>
            </a:r>
            <a:r>
              <a:rPr lang="sl-SI" sz="1800" dirty="0">
                <a:solidFill>
                  <a:srgbClr val="FF0000"/>
                </a:solidFill>
              </a:rPr>
              <a:t>, Norveška</a:t>
            </a:r>
            <a:endParaRPr sz="1800" b="1" dirty="0">
              <a:solidFill>
                <a:srgbClr val="FF0000"/>
              </a:solidFill>
            </a:endParaRPr>
          </a:p>
        </p:txBody>
      </p:sp>
      <p:pic>
        <p:nvPicPr>
          <p:cNvPr id="7" name="Slika 6" descr="Slika, ki vsebuje besede na prostem, oseba, oblačila, človeški obraz&#10;&#10;Vsebina, ustvarjena z UI, morda ni pravilna.">
            <a:extLst>
              <a:ext uri="{FF2B5EF4-FFF2-40B4-BE49-F238E27FC236}">
                <a16:creationId xmlns:a16="http://schemas.microsoft.com/office/drawing/2014/main" id="{45C23013-A51C-B442-E259-6B65C090EB2E}"/>
              </a:ext>
            </a:extLst>
          </p:cNvPr>
          <p:cNvPicPr>
            <a:picLocks noChangeAspect="1"/>
          </p:cNvPicPr>
          <p:nvPr/>
        </p:nvPicPr>
        <p:blipFill>
          <a:blip r:embed="rId4"/>
          <a:stretch>
            <a:fillRect/>
          </a:stretch>
        </p:blipFill>
        <p:spPr>
          <a:xfrm>
            <a:off x="2070305" y="2576927"/>
            <a:ext cx="5003390" cy="33355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p:nvPr/>
        </p:nvSpPr>
        <p:spPr>
          <a:xfrm>
            <a:off x="786582" y="3502871"/>
            <a:ext cx="7364360" cy="2996252"/>
          </a:xfrm>
          <a:prstGeom prst="rect">
            <a:avLst/>
          </a:prstGeom>
          <a:noFill/>
          <a:ln>
            <a:noFill/>
          </a:ln>
        </p:spPr>
        <p:txBody>
          <a:bodyPr spcFirstLastPara="1" wrap="square" lIns="0" tIns="45700" rIns="91425" bIns="45700" anchor="t" anchorCtr="0">
            <a:noAutofit/>
          </a:bodyPr>
          <a:lstStyle/>
          <a:p>
            <a:pPr fontAlgn="base"/>
            <a:r>
              <a:rPr lang="sl-SI" dirty="0" err="1"/>
              <a:t>Elinor</a:t>
            </a:r>
            <a:r>
              <a:rPr lang="sl-SI" dirty="0"/>
              <a:t> </a:t>
            </a:r>
            <a:r>
              <a:rPr lang="sl-SI" dirty="0" err="1"/>
              <a:t>Guttorm</a:t>
            </a:r>
            <a:r>
              <a:rPr lang="sl-SI" dirty="0"/>
              <a:t> </a:t>
            </a:r>
            <a:r>
              <a:rPr lang="sl-SI" dirty="0" err="1"/>
              <a:t>Utsi</a:t>
            </a:r>
            <a:r>
              <a:rPr lang="sl-SI" dirty="0"/>
              <a:t> je zavzeta voditeljica staroselskega ljudstva Sámi. Bori se za ohranitev njihovega tradicionalnega načina življenja, ki na severu Norveške temelji na vzreji severnih jelenov. Predstavlja svojo družino in svoje ljudi, ki iz roda v rod ohranjajo običaj sezonskih selitev čez Arktiko. Njihovo življenje je odvisno od poletnih pašnikov v </a:t>
            </a:r>
            <a:r>
              <a:rPr lang="sl-SI" dirty="0" err="1"/>
              <a:t>Čorgašu</a:t>
            </a:r>
            <a:r>
              <a:rPr lang="sl-SI" dirty="0"/>
              <a:t>, ki pa so zdaj ogroženi. </a:t>
            </a:r>
          </a:p>
          <a:p>
            <a:pPr fontAlgn="base"/>
            <a:endParaRPr lang="sl-SI" dirty="0"/>
          </a:p>
          <a:p>
            <a:pPr fontAlgn="base"/>
            <a:r>
              <a:rPr lang="sl-SI" dirty="0"/>
              <a:t>Vzreja jelenov je za ljudstvo Sámi bistvenega pomena. Za proizvodnjo trajnostne hrane, oblačil in ostalih izdelkov nujno potrebujejo možnost uporabe pašnikov po arktični pokrajini. </a:t>
            </a:r>
            <a:r>
              <a:rPr lang="sl-SI" dirty="0" err="1"/>
              <a:t>Ellinor</a:t>
            </a:r>
            <a:r>
              <a:rPr lang="sl-SI" dirty="0"/>
              <a:t> vodi prizadevanja za zaščito pravic svoje skupnosti do zemlje in kulture. Hkrati opozarja na nenehen boj staroselskih ljudstev, ki ga v zadnjem času zaznamujejo podnebne spremembe, pravica do zemlje in razvoj obnovljivih virov energije.</a:t>
            </a:r>
            <a:endParaRPr lang="en-SI" b="1" dirty="0">
              <a:solidFill>
                <a:srgbClr val="002060"/>
              </a:solidFill>
              <a:effectLst/>
              <a:latin typeface="Oswald" pitchFamily="2" charset="77"/>
              <a:ea typeface="Times New Roman" panose="02020603050405020304" pitchFamily="18" charset="0"/>
            </a:endParaRPr>
          </a:p>
        </p:txBody>
      </p:sp>
      <p:pic>
        <p:nvPicPr>
          <p:cNvPr id="137" name="Google Shape;137;p3"/>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38" name="Google Shape;138;p3"/>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39" name="Google Shape;139;p3"/>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0" name="Google Shape;140;p3"/>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
          <p:cNvSpPr txBox="1"/>
          <p:nvPr/>
        </p:nvSpPr>
        <p:spPr>
          <a:xfrm>
            <a:off x="302356" y="3563217"/>
            <a:ext cx="7773801" cy="2685303"/>
          </a:xfrm>
          <a:prstGeom prst="rect">
            <a:avLst/>
          </a:prstGeom>
          <a:noFill/>
          <a:ln>
            <a:noFill/>
          </a:ln>
        </p:spPr>
        <p:txBody>
          <a:bodyPr spcFirstLastPara="1" wrap="square" lIns="0" tIns="45700" rIns="91425" bIns="45700" anchor="t" anchorCtr="0">
            <a:noAutofit/>
          </a:bodyPr>
          <a:lstStyle/>
          <a:p>
            <a:pPr marL="114300" lvl="0">
              <a:buClr>
                <a:schemeClr val="dk1"/>
              </a:buClr>
              <a:buSzPts val="1800"/>
            </a:pPr>
            <a:r>
              <a:rPr lang="sl-SI" dirty="0"/>
              <a:t>Leta 2023 je država nenadoma predlagala izgradnjo več sto vetrnih turbin na ozemlju ljudstva Sámi. Mnoge od njih so predvidene prav na poletnih pašnikih za severne jelene. Stotine načrtovanih turbin, cest in daljnovodov bi razdelili zemljo, preprečili selitve severnih jelenov in uničili način življenja ljudstva Sámi, ki je globoko povezan z naravo. </a:t>
            </a:r>
          </a:p>
          <a:p>
            <a:pPr marL="114300" lvl="0">
              <a:buClr>
                <a:schemeClr val="dk1"/>
              </a:buClr>
              <a:buSzPts val="1800"/>
            </a:pPr>
            <a:endParaRPr lang="sl-SI" dirty="0"/>
          </a:p>
          <a:p>
            <a:pPr marL="114300" lvl="0">
              <a:buClr>
                <a:schemeClr val="dk1"/>
              </a:buClr>
              <a:buSzPts val="1800"/>
            </a:pPr>
            <a:r>
              <a:rPr lang="sl-SI" dirty="0"/>
              <a:t>Norveške oblasti navkljub odločnemu nasprotovanju hitijo s pridobivanjem pooblastil za gradnjo. </a:t>
            </a:r>
            <a:r>
              <a:rPr lang="sl-SI" dirty="0" err="1"/>
              <a:t>Ellinor</a:t>
            </a:r>
            <a:r>
              <a:rPr lang="sl-SI" dirty="0"/>
              <a:t> se vseskozi trudi, da bi bili glasovi </a:t>
            </a:r>
            <a:r>
              <a:rPr lang="sl-SI" dirty="0" err="1"/>
              <a:t>članic_ov</a:t>
            </a:r>
            <a:r>
              <a:rPr lang="sl-SI" dirty="0"/>
              <a:t> ljudstva Sámi slišani in njihove pravice spoštovane. A časa jim zmanjkuje. </a:t>
            </a:r>
          </a:p>
          <a:p>
            <a:pPr marL="114300" lvl="0">
              <a:buClr>
                <a:schemeClr val="dk1"/>
              </a:buClr>
              <a:buSzPts val="1800"/>
            </a:pPr>
            <a:endParaRPr lang="sl-SI" dirty="0"/>
          </a:p>
          <a:p>
            <a:pPr marL="114300" lvl="0">
              <a:buClr>
                <a:schemeClr val="dk1"/>
              </a:buClr>
              <a:buSzPts val="1800"/>
            </a:pPr>
            <a:r>
              <a:rPr lang="sl-SI" b="1" dirty="0"/>
              <a:t>Pozovite norveško vlado, naj prisluhne </a:t>
            </a:r>
            <a:r>
              <a:rPr lang="sl-SI" b="1" dirty="0" err="1"/>
              <a:t>Ellinor</a:t>
            </a:r>
            <a:r>
              <a:rPr lang="sl-SI" b="1" dirty="0"/>
              <a:t> in ljudstvu Sámi. Pomagajte jim zaščititi njihovo zemljo, kulturo in možnost samostojnega preživljanja.</a:t>
            </a:r>
            <a:endParaRPr b="1" dirty="0">
              <a:solidFill>
                <a:srgbClr val="0070C0"/>
              </a:solidFill>
              <a:latin typeface="Oswald"/>
              <a:ea typeface="Oswald"/>
              <a:cs typeface="Oswald"/>
              <a:sym typeface="Oswald"/>
            </a:endParaRPr>
          </a:p>
        </p:txBody>
      </p:sp>
      <p:pic>
        <p:nvPicPr>
          <p:cNvPr id="146" name="Google Shape;146;p4"/>
          <p:cNvPicPr preferRelativeResize="0"/>
          <p:nvPr/>
        </p:nvPicPr>
        <p:blipFill rotWithShape="1">
          <a:blip r:embed="rId3">
            <a:alphaModFix/>
          </a:blip>
          <a:srcRect/>
          <a:stretch/>
        </p:blipFill>
        <p:spPr>
          <a:xfrm>
            <a:off x="0" y="0"/>
            <a:ext cx="9144000" cy="3243925"/>
          </a:xfrm>
          <a:prstGeom prst="rect">
            <a:avLst/>
          </a:prstGeom>
          <a:noFill/>
          <a:ln>
            <a:noFill/>
          </a:ln>
        </p:spPr>
      </p:pic>
      <p:sp>
        <p:nvSpPr>
          <p:cNvPr id="147" name="Google Shape;147;p4"/>
          <p:cNvSpPr/>
          <p:nvPr/>
        </p:nvSpPr>
        <p:spPr>
          <a:xfrm>
            <a:off x="302356" y="928772"/>
            <a:ext cx="1512168" cy="504056"/>
          </a:xfrm>
          <a:prstGeom prst="rect">
            <a:avLst/>
          </a:prstGeom>
          <a:solidFill>
            <a:srgbClr val="FFFF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48" name="Google Shape;148;p4"/>
          <p:cNvSpPr txBox="1"/>
          <p:nvPr/>
        </p:nvSpPr>
        <p:spPr>
          <a:xfrm>
            <a:off x="457200" y="609480"/>
            <a:ext cx="8229240" cy="1142640"/>
          </a:xfrm>
          <a:prstGeom prst="rect">
            <a:avLst/>
          </a:prstGeom>
          <a:noFill/>
          <a:ln>
            <a:noFill/>
          </a:ln>
        </p:spPr>
        <p:txBody>
          <a:bodyPr spcFirstLastPara="1" wrap="square" lIns="0"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Oswald"/>
              <a:buNone/>
            </a:pPr>
            <a:r>
              <a:rPr lang="sl-SI" sz="1800" b="1" i="0" u="none" strike="noStrike" cap="none">
                <a:solidFill>
                  <a:srgbClr val="000000"/>
                </a:solidFill>
                <a:latin typeface="Oswald"/>
                <a:ea typeface="Oswald"/>
                <a:cs typeface="Oswald"/>
                <a:sym typeface="Oswald"/>
              </a:rPr>
              <a:t>Za kaj gre?</a:t>
            </a:r>
            <a:r>
              <a:rPr lang="sl-SI" sz="1800" b="0" i="0" u="none" strike="noStrike" cap="none">
                <a:solidFill>
                  <a:srgbClr val="000000"/>
                </a:solidFill>
                <a:latin typeface="Oswald"/>
                <a:ea typeface="Oswald"/>
                <a:cs typeface="Oswald"/>
                <a:sym typeface="Oswald"/>
              </a:rPr>
              <a:t> </a:t>
            </a:r>
            <a:endParaRPr/>
          </a:p>
        </p:txBody>
      </p:sp>
      <p:pic>
        <p:nvPicPr>
          <p:cNvPr id="149" name="Google Shape;149;p4"/>
          <p:cNvPicPr preferRelativeResize="0"/>
          <p:nvPr/>
        </p:nvPicPr>
        <p:blipFill rotWithShape="1">
          <a:blip r:embed="rId4">
            <a:alphaModFix/>
          </a:blip>
          <a:srcRect/>
          <a:stretch/>
        </p:blipFill>
        <p:spPr>
          <a:xfrm>
            <a:off x="7380312" y="258946"/>
            <a:ext cx="1288555" cy="16578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a:extLst>
              <a:ext uri="{FF2B5EF4-FFF2-40B4-BE49-F238E27FC236}">
                <a16:creationId xmlns:a16="http://schemas.microsoft.com/office/drawing/2014/main" id="{6DFAAF2E-697B-F10C-9A64-8838F20CE7B6}"/>
              </a:ext>
            </a:extLst>
          </p:cNvPr>
          <p:cNvGraphicFramePr>
            <a:graphicFrameLocks noGrp="1"/>
          </p:cNvGraphicFramePr>
          <p:nvPr>
            <p:extLst>
              <p:ext uri="{D42A27DB-BD31-4B8C-83A1-F6EECF244321}">
                <p14:modId xmlns:p14="http://schemas.microsoft.com/office/powerpoint/2010/main" val="1729384894"/>
              </p:ext>
            </p:extLst>
          </p:nvPr>
        </p:nvGraphicFramePr>
        <p:xfrm>
          <a:off x="1524000" y="1397000"/>
          <a:ext cx="6096000" cy="3708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29575373"/>
                    </a:ext>
                  </a:extLst>
                </a:gridCol>
              </a:tblGrid>
              <a:tr h="370840">
                <a:tc>
                  <a:txBody>
                    <a:bodyPr/>
                    <a:lstStyle/>
                    <a:p>
                      <a:r>
                        <a:rPr lang="sl-SI" dirty="0">
                          <a:solidFill>
                            <a:schemeClr val="tx1"/>
                          </a:solidFill>
                        </a:rPr>
                        <a:t>VIDEO</a:t>
                      </a:r>
                    </a:p>
                  </a:txBody>
                  <a:tcPr>
                    <a:noFill/>
                  </a:tcPr>
                </a:tc>
                <a:extLst>
                  <a:ext uri="{0D108BD9-81ED-4DB2-BD59-A6C34878D82A}">
                    <a16:rowId xmlns:a16="http://schemas.microsoft.com/office/drawing/2014/main" val="348989527"/>
                  </a:ext>
                </a:extLst>
              </a:tr>
            </a:tbl>
          </a:graphicData>
        </a:graphic>
      </p:graphicFrame>
      <p:pic>
        <p:nvPicPr>
          <p:cNvPr id="7" name="Slika 6" descr="Slika, ki vsebuje besede na prostem, oseba, oblačila, človeški obraz&#10;&#10;Vsebina, ustvarjena z UI, morda ni pravilna.">
            <a:extLst>
              <a:ext uri="{FF2B5EF4-FFF2-40B4-BE49-F238E27FC236}">
                <a16:creationId xmlns:a16="http://schemas.microsoft.com/office/drawing/2014/main" id="{B6067EAB-202A-1DD1-74A1-EC4CA5F02C7A}"/>
              </a:ext>
            </a:extLst>
          </p:cNvPr>
          <p:cNvPicPr>
            <a:picLocks noChangeAspect="1"/>
          </p:cNvPicPr>
          <p:nvPr/>
        </p:nvPicPr>
        <p:blipFill>
          <a:blip r:embed="rId2"/>
          <a:stretch>
            <a:fillRect/>
          </a:stretch>
        </p:blipFill>
        <p:spPr>
          <a:xfrm>
            <a:off x="4854062" y="2847340"/>
            <a:ext cx="3703689" cy="2469126"/>
          </a:xfrm>
          <a:prstGeom prst="rect">
            <a:avLst/>
          </a:prstGeom>
        </p:spPr>
      </p:pic>
      <p:graphicFrame>
        <p:nvGraphicFramePr>
          <p:cNvPr id="2" name="Tabela 1">
            <a:extLst>
              <a:ext uri="{FF2B5EF4-FFF2-40B4-BE49-F238E27FC236}">
                <a16:creationId xmlns:a16="http://schemas.microsoft.com/office/drawing/2014/main" id="{157CE93A-A520-4212-9E4A-C64788135C7F}"/>
              </a:ext>
            </a:extLst>
          </p:cNvPr>
          <p:cNvGraphicFramePr>
            <a:graphicFrameLocks noGrp="1"/>
          </p:cNvGraphicFramePr>
          <p:nvPr>
            <p:extLst>
              <p:ext uri="{D42A27DB-BD31-4B8C-83A1-F6EECF244321}">
                <p14:modId xmlns:p14="http://schemas.microsoft.com/office/powerpoint/2010/main" val="4002386303"/>
              </p:ext>
            </p:extLst>
          </p:nvPr>
        </p:nvGraphicFramePr>
        <p:xfrm>
          <a:off x="285136" y="3243579"/>
          <a:ext cx="3805083" cy="1426743"/>
        </p:xfrm>
        <a:graphic>
          <a:graphicData uri="http://schemas.openxmlformats.org/drawingml/2006/table">
            <a:tbl>
              <a:tblPr firstRow="1" bandRow="1">
                <a:tableStyleId>{5C22544A-7EE6-4342-B048-85BDC9FD1C3A}</a:tableStyleId>
              </a:tblPr>
              <a:tblGrid>
                <a:gridCol w="3805083">
                  <a:extLst>
                    <a:ext uri="{9D8B030D-6E8A-4147-A177-3AD203B41FA5}">
                      <a16:colId xmlns:a16="http://schemas.microsoft.com/office/drawing/2014/main" val="3354893840"/>
                    </a:ext>
                  </a:extLst>
                </a:gridCol>
              </a:tblGrid>
              <a:tr h="1426743">
                <a:tc>
                  <a:txBody>
                    <a:bodyPr/>
                    <a:lstStyle/>
                    <a:p>
                      <a:r>
                        <a:rPr lang="sl-SI" sz="2400" b="1" i="0" u="sng" strike="noStrike" cap="none" dirty="0">
                          <a:solidFill>
                            <a:schemeClr val="tx1"/>
                          </a:solidFill>
                          <a:effectLst/>
                          <a:highlight>
                            <a:srgbClr val="FFFF00"/>
                          </a:highlight>
                          <a:latin typeface="+mn-lt"/>
                          <a:ea typeface="+mn-ea"/>
                          <a:cs typeface="+mn-cs"/>
                          <a:sym typeface="Arial"/>
                          <a:hlinkClick r:id="rId3">
                            <a:extLst>
                              <a:ext uri="{A12FA001-AC4F-418D-AE19-62706E023703}">
                                <ahyp:hlinkClr xmlns:ahyp="http://schemas.microsoft.com/office/drawing/2018/hyperlinkcolor" val="tx"/>
                              </a:ext>
                            </a:extLst>
                          </a:hlinkClick>
                        </a:rPr>
                        <a:t>https://youtu.be/neCp1LUytBs</a:t>
                      </a:r>
                      <a:endParaRPr lang="sl-SI" sz="2400" dirty="0">
                        <a:solidFill>
                          <a:schemeClr val="tx1"/>
                        </a:solidFill>
                        <a:highlight>
                          <a:srgbClr val="FFFF00"/>
                        </a:highlight>
                      </a:endParaRPr>
                    </a:p>
                  </a:txBody>
                  <a:tcPr>
                    <a:noFill/>
                  </a:tcPr>
                </a:tc>
                <a:extLst>
                  <a:ext uri="{0D108BD9-81ED-4DB2-BD59-A6C34878D82A}">
                    <a16:rowId xmlns:a16="http://schemas.microsoft.com/office/drawing/2014/main" val="3154203760"/>
                  </a:ext>
                </a:extLst>
              </a:tr>
            </a:tbl>
          </a:graphicData>
        </a:graphic>
      </p:graphicFrame>
    </p:spTree>
    <p:extLst>
      <p:ext uri="{BB962C8B-B14F-4D97-AF65-F5344CB8AC3E}">
        <p14:creationId xmlns:p14="http://schemas.microsoft.com/office/powerpoint/2010/main" val="14782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99F1412-0EBA-A854-2FA1-D92F458E1916}"/>
              </a:ext>
            </a:extLst>
          </p:cNvPr>
          <p:cNvSpPr/>
          <p:nvPr/>
        </p:nvSpPr>
        <p:spPr>
          <a:xfrm>
            <a:off x="640990" y="726980"/>
            <a:ext cx="7790833" cy="4275843"/>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125" kern="1200">
              <a:solidFill>
                <a:prstClr val="white"/>
              </a:solidFill>
              <a:latin typeface="Aptos" panose="02110004020202020204"/>
            </a:endParaRPr>
          </a:p>
        </p:txBody>
      </p:sp>
      <p:pic>
        <p:nvPicPr>
          <p:cNvPr id="3" name="Picture 2" descr="Virtual Write for Rights-International Human Rights Day 2020 (WA) | Amnesty  International USA">
            <a:extLst>
              <a:ext uri="{FF2B5EF4-FFF2-40B4-BE49-F238E27FC236}">
                <a16:creationId xmlns:a16="http://schemas.microsoft.com/office/drawing/2014/main" id="{12203759-F1EF-9A88-0488-C2D51B8A9C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960" y="1451782"/>
            <a:ext cx="952499" cy="122976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E7BF51D2-21DF-0838-CA4F-305448745F28}"/>
              </a:ext>
            </a:extLst>
          </p:cNvPr>
          <p:cNvCxnSpPr/>
          <p:nvPr/>
        </p:nvCxnSpPr>
        <p:spPr>
          <a:xfrm>
            <a:off x="5326380" y="1613156"/>
            <a:ext cx="0" cy="291084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Title 1">
            <a:extLst>
              <a:ext uri="{FF2B5EF4-FFF2-40B4-BE49-F238E27FC236}">
                <a16:creationId xmlns:a16="http://schemas.microsoft.com/office/drawing/2014/main" id="{7348EE59-F961-FF8B-57F6-871A0236C0F7}"/>
              </a:ext>
            </a:extLst>
          </p:cNvPr>
          <p:cNvSpPr txBox="1">
            <a:spLocks/>
          </p:cNvSpPr>
          <p:nvPr/>
        </p:nvSpPr>
        <p:spPr>
          <a:xfrm>
            <a:off x="1272541" y="1651257"/>
            <a:ext cx="405383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800" b="1" dirty="0">
                <a:highlight>
                  <a:srgbClr val="000000"/>
                </a:highlight>
              </a:rPr>
              <a:t>PIŠITE PREDSEDNIKU NORVEŠKE VLADE</a:t>
            </a:r>
            <a:endParaRPr lang="en-US" sz="2700" b="1" dirty="0">
              <a:solidFill>
                <a:prstClr val="white"/>
              </a:solidFill>
              <a:highlight>
                <a:srgbClr val="000000"/>
              </a:highlight>
              <a:latin typeface="Amnesty Trade Gothic" panose="020B0503040303020004" pitchFamily="34" charset="-18"/>
            </a:endParaRPr>
          </a:p>
        </p:txBody>
      </p:sp>
      <p:sp>
        <p:nvSpPr>
          <p:cNvPr id="10" name="Title 1">
            <a:extLst>
              <a:ext uri="{FF2B5EF4-FFF2-40B4-BE49-F238E27FC236}">
                <a16:creationId xmlns:a16="http://schemas.microsoft.com/office/drawing/2014/main" id="{B505C81C-B3BD-BE43-666E-190F4CD68495}"/>
              </a:ext>
            </a:extLst>
          </p:cNvPr>
          <p:cNvSpPr txBox="1">
            <a:spLocks/>
          </p:cNvSpPr>
          <p:nvPr/>
        </p:nvSpPr>
        <p:spPr>
          <a:xfrm>
            <a:off x="1134502" y="2530401"/>
            <a:ext cx="3734390" cy="13836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1400" dirty="0">
                <a:solidFill>
                  <a:schemeClr val="bg1"/>
                </a:solidFill>
              </a:rPr>
              <a:t>Zahtevajte, da zaščiti pravice skupnosti Sámi, ki skrbi za vzrejo severnih jelenov. Norveška mora zagotoviti, da izvedba industrijskih projektov za vetrno energijo, ki ogroža ozemlja in način življenja ljudstva Sámi, ne bo odobrena brez svobodne, predhodne in ozaveščene privolitve ljudstva Sámi, saj bo prav nanje najbolj vplivala.</a:t>
            </a:r>
            <a:endParaRPr lang="en-US" sz="1400" dirty="0">
              <a:solidFill>
                <a:schemeClr val="bg1"/>
              </a:solidFill>
            </a:endParaRPr>
          </a:p>
        </p:txBody>
      </p:sp>
      <p:sp>
        <p:nvSpPr>
          <p:cNvPr id="11" name="Title 1">
            <a:extLst>
              <a:ext uri="{FF2B5EF4-FFF2-40B4-BE49-F238E27FC236}">
                <a16:creationId xmlns:a16="http://schemas.microsoft.com/office/drawing/2014/main" id="{F4A851AA-9322-9CF0-CFED-40EA1185D10C}"/>
              </a:ext>
            </a:extLst>
          </p:cNvPr>
          <p:cNvSpPr txBox="1">
            <a:spLocks/>
          </p:cNvSpPr>
          <p:nvPr/>
        </p:nvSpPr>
        <p:spPr>
          <a:xfrm>
            <a:off x="5436869" y="3566506"/>
            <a:ext cx="2126714" cy="219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125" dirty="0">
              <a:solidFill>
                <a:prstClr val="black"/>
              </a:solidFill>
              <a:latin typeface="Amnesty Trade Gothic" panose="020B0503040303020004" pitchFamily="34" charset="-18"/>
            </a:endParaRPr>
          </a:p>
        </p:txBody>
      </p:sp>
      <p:sp>
        <p:nvSpPr>
          <p:cNvPr id="12" name="Title 1">
            <a:extLst>
              <a:ext uri="{FF2B5EF4-FFF2-40B4-BE49-F238E27FC236}">
                <a16:creationId xmlns:a16="http://schemas.microsoft.com/office/drawing/2014/main" id="{0A0645DE-EE36-6323-8212-468E9A8E8097}"/>
              </a:ext>
            </a:extLst>
          </p:cNvPr>
          <p:cNvSpPr txBox="1">
            <a:spLocks/>
          </p:cNvSpPr>
          <p:nvPr/>
        </p:nvSpPr>
        <p:spPr>
          <a:xfrm>
            <a:off x="5429255" y="3214849"/>
            <a:ext cx="1459228"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2100" b="1" dirty="0">
                <a:solidFill>
                  <a:prstClr val="black"/>
                </a:solidFill>
                <a:latin typeface="Amnesty Trade Gothic" panose="020B0503040303020004" pitchFamily="34" charset="-18"/>
              </a:rPr>
              <a:t>NASLOV</a:t>
            </a:r>
            <a:r>
              <a:rPr lang="en-US" sz="2100" b="1" dirty="0">
                <a:solidFill>
                  <a:prstClr val="black"/>
                </a:solidFill>
                <a:latin typeface="Amnesty Trade Gothic" panose="020B0503040303020004" pitchFamily="34" charset="-18"/>
              </a:rPr>
              <a:t>:</a:t>
            </a:r>
            <a:endParaRPr lang="en-US" sz="2100" dirty="0">
              <a:solidFill>
                <a:prstClr val="black"/>
              </a:solidFill>
              <a:latin typeface="Amnesty Trade Gothic" panose="020B0503040303020004" pitchFamily="34" charset="-18"/>
            </a:endParaRPr>
          </a:p>
        </p:txBody>
      </p:sp>
      <p:cxnSp>
        <p:nvCxnSpPr>
          <p:cNvPr id="14" name="Straight Connector 13">
            <a:extLst>
              <a:ext uri="{FF2B5EF4-FFF2-40B4-BE49-F238E27FC236}">
                <a16:creationId xmlns:a16="http://schemas.microsoft.com/office/drawing/2014/main" id="{A4BE0D39-ACFA-5C13-1981-8A919EC7D7FC}"/>
              </a:ext>
            </a:extLst>
          </p:cNvPr>
          <p:cNvCxnSpPr/>
          <p:nvPr/>
        </p:nvCxnSpPr>
        <p:spPr>
          <a:xfrm>
            <a:off x="5497832" y="3819033"/>
            <a:ext cx="223266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82FD9E64-5F4B-148A-943C-29DADC605A9F}"/>
              </a:ext>
            </a:extLst>
          </p:cNvPr>
          <p:cNvSpPr txBox="1">
            <a:spLocks/>
          </p:cNvSpPr>
          <p:nvPr/>
        </p:nvSpPr>
        <p:spPr>
          <a:xfrm>
            <a:off x="5522733" y="3894313"/>
            <a:ext cx="2385064" cy="631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sl-SI" sz="1200" dirty="0">
                <a:solidFill>
                  <a:schemeClr val="bg1"/>
                </a:solidFill>
              </a:rPr>
              <a:t>Amnesty International Slovenije Dunajska cesta 5 </a:t>
            </a:r>
          </a:p>
          <a:p>
            <a:pPr defTabSz="685800">
              <a:buClrTx/>
            </a:pPr>
            <a:r>
              <a:rPr lang="sl-SI" sz="1200" dirty="0">
                <a:solidFill>
                  <a:schemeClr val="bg1"/>
                </a:solidFill>
              </a:rPr>
              <a:t>1000 Ljubljana</a:t>
            </a:r>
            <a:endParaRPr lang="sl-SI" sz="1125" b="1" dirty="0">
              <a:solidFill>
                <a:schemeClr val="bg1"/>
              </a:solidFill>
              <a:latin typeface="Amnesty Trade Gothic" panose="020B0503040303020004" pitchFamily="34" charset="-18"/>
            </a:endParaRPr>
          </a:p>
        </p:txBody>
      </p:sp>
      <p:sp>
        <p:nvSpPr>
          <p:cNvPr id="21" name="Title 1">
            <a:extLst>
              <a:ext uri="{FF2B5EF4-FFF2-40B4-BE49-F238E27FC236}">
                <a16:creationId xmlns:a16="http://schemas.microsoft.com/office/drawing/2014/main" id="{6FAC88DF-E592-86DE-B9D7-D09932A87D58}"/>
              </a:ext>
            </a:extLst>
          </p:cNvPr>
          <p:cNvSpPr txBox="1">
            <a:spLocks/>
          </p:cNvSpPr>
          <p:nvPr/>
        </p:nvSpPr>
        <p:spPr>
          <a:xfrm>
            <a:off x="5429248" y="4148258"/>
            <a:ext cx="2727959"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endParaRPr lang="en-US" sz="1200">
              <a:solidFill>
                <a:prstClr val="black"/>
              </a:solidFill>
              <a:latin typeface="Trade Gothic Next" panose="020B0503040303020004" pitchFamily="34" charset="0"/>
            </a:endParaRPr>
          </a:p>
        </p:txBody>
      </p:sp>
      <p:sp>
        <p:nvSpPr>
          <p:cNvPr id="24" name="Rectangle 23">
            <a:extLst>
              <a:ext uri="{FF2B5EF4-FFF2-40B4-BE49-F238E27FC236}">
                <a16:creationId xmlns:a16="http://schemas.microsoft.com/office/drawing/2014/main" id="{ADBA7DDE-5329-75AC-85A7-4DA09CEEA695}"/>
              </a:ext>
            </a:extLst>
          </p:cNvPr>
          <p:cNvSpPr/>
          <p:nvPr/>
        </p:nvSpPr>
        <p:spPr>
          <a:xfrm>
            <a:off x="1453660" y="4296502"/>
            <a:ext cx="3337561" cy="364754"/>
          </a:xfrm>
          <a:prstGeom prst="rect">
            <a:avLst/>
          </a:prstGeom>
          <a:solidFill>
            <a:srgbClr val="FFFF0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342900">
              <a:buClrTx/>
            </a:pPr>
            <a:endParaRPr lang="en-US" sz="1350" kern="1200">
              <a:solidFill>
                <a:prstClr val="white"/>
              </a:solidFill>
              <a:latin typeface="Aptos" panose="02110004020202020204"/>
            </a:endParaRPr>
          </a:p>
        </p:txBody>
      </p:sp>
      <p:sp>
        <p:nvSpPr>
          <p:cNvPr id="25" name="Title 1">
            <a:extLst>
              <a:ext uri="{FF2B5EF4-FFF2-40B4-BE49-F238E27FC236}">
                <a16:creationId xmlns:a16="http://schemas.microsoft.com/office/drawing/2014/main" id="{482B7E77-12FF-4C5B-4AE8-E2DD8B393051}"/>
              </a:ext>
            </a:extLst>
          </p:cNvPr>
          <p:cNvSpPr txBox="1">
            <a:spLocks/>
          </p:cNvSpPr>
          <p:nvPr/>
        </p:nvSpPr>
        <p:spPr>
          <a:xfrm>
            <a:off x="1453659" y="4320440"/>
            <a:ext cx="3337561"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buClrTx/>
            </a:pPr>
            <a:r>
              <a:rPr lang="sl-SI" sz="1400" b="1" dirty="0">
                <a:solidFill>
                  <a:schemeClr val="bg1"/>
                </a:solidFill>
              </a:rPr>
              <a:t>NASLAVLJANJE: </a:t>
            </a:r>
            <a:r>
              <a:rPr lang="sl-SI" sz="1400" b="1" dirty="0" err="1">
                <a:solidFill>
                  <a:schemeClr val="bg1"/>
                </a:solidFill>
              </a:rPr>
              <a:t>Dear</a:t>
            </a:r>
            <a:r>
              <a:rPr lang="sl-SI" sz="1400" b="1" dirty="0">
                <a:solidFill>
                  <a:schemeClr val="bg1"/>
                </a:solidFill>
              </a:rPr>
              <a:t> Prime Minister</a:t>
            </a:r>
            <a:endParaRPr lang="en-US" sz="1350" b="1" dirty="0">
              <a:solidFill>
                <a:schemeClr val="bg1"/>
              </a:solidFill>
              <a:latin typeface="Amnesty Trade Gothic" panose="020B0503040303020004" pitchFamily="34" charset="-18"/>
            </a:endParaRPr>
          </a:p>
        </p:txBody>
      </p:sp>
      <p:sp>
        <p:nvSpPr>
          <p:cNvPr id="29" name="Title 1">
            <a:extLst>
              <a:ext uri="{FF2B5EF4-FFF2-40B4-BE49-F238E27FC236}">
                <a16:creationId xmlns:a16="http://schemas.microsoft.com/office/drawing/2014/main" id="{4C4FDBE9-768B-B308-7039-1F9905CD9414}"/>
              </a:ext>
            </a:extLst>
          </p:cNvPr>
          <p:cNvSpPr txBox="1">
            <a:spLocks/>
          </p:cNvSpPr>
          <p:nvPr/>
        </p:nvSpPr>
        <p:spPr>
          <a:xfrm>
            <a:off x="640990" y="5136848"/>
            <a:ext cx="8734589" cy="99417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buClrTx/>
            </a:pPr>
            <a:r>
              <a:rPr lang="en-US" sz="1800" b="1" dirty="0">
                <a:solidFill>
                  <a:schemeClr val="bg1"/>
                </a:solidFill>
                <a:highlight>
                  <a:srgbClr val="FFFF00"/>
                </a:highlight>
              </a:rPr>
              <a:t>S</a:t>
            </a:r>
            <a:r>
              <a:rPr lang="sl-SI" sz="1800" b="1" dirty="0" err="1">
                <a:solidFill>
                  <a:schemeClr val="bg1"/>
                </a:solidFill>
                <a:highlight>
                  <a:srgbClr val="FFFF00"/>
                </a:highlight>
              </a:rPr>
              <a:t>voja</a:t>
            </a:r>
            <a:r>
              <a:rPr lang="sl-SI" sz="1800" b="1" dirty="0">
                <a:solidFill>
                  <a:schemeClr val="bg1"/>
                </a:solidFill>
                <a:highlight>
                  <a:srgbClr val="FFFF00"/>
                </a:highlight>
              </a:rPr>
              <a:t> pisma pošljite na Amnesty International Slovenije, kjer jih bomo zbrali in poslali naprej.</a:t>
            </a:r>
            <a:endParaRPr lang="en-US" sz="1800" b="1" dirty="0">
              <a:solidFill>
                <a:schemeClr val="bg1"/>
              </a:solidFill>
              <a:highlight>
                <a:srgbClr val="FFFF00"/>
              </a:highlight>
              <a:latin typeface="Amnesty Trade Gothic" panose="020B0503040303020004" pitchFamily="34" charset="-18"/>
            </a:endParaRPr>
          </a:p>
        </p:txBody>
      </p:sp>
    </p:spTree>
    <p:extLst>
      <p:ext uri="{BB962C8B-B14F-4D97-AF65-F5344CB8AC3E}">
        <p14:creationId xmlns:p14="http://schemas.microsoft.com/office/powerpoint/2010/main" val="2054154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txBox="1"/>
          <p:nvPr/>
        </p:nvSpPr>
        <p:spPr>
          <a:xfrm>
            <a:off x="323528" y="489198"/>
            <a:ext cx="7493117" cy="1142640"/>
          </a:xfrm>
          <a:prstGeom prst="rect">
            <a:avLst/>
          </a:prstGeom>
          <a:noFill/>
          <a:ln>
            <a:noFill/>
          </a:ln>
        </p:spPr>
        <p:txBody>
          <a:bodyPr spcFirstLastPara="1" wrap="square" lIns="0" tIns="45700" rIns="91425" bIns="45700" anchor="ctr" anchorCtr="0">
            <a:noAutofit/>
          </a:bodyPr>
          <a:lstStyle/>
          <a:p>
            <a:pPr lvl="0"/>
            <a:r>
              <a:rPr lang="sl-SI" sz="1800" b="1" dirty="0"/>
              <a:t>ELLINOR, NJENI SKUPNOSTI IN VSEM REJKAM_CEM SEVERNIH JELENOV IZ LJUDSTVA SÁMI SPOROČITE, DA STE NA NJIHOVI STRANI</a:t>
            </a:r>
            <a:endParaRPr sz="1800" b="1" dirty="0">
              <a:solidFill>
                <a:schemeClr val="dk1"/>
              </a:solidFill>
              <a:latin typeface="Arial"/>
              <a:ea typeface="Arial"/>
              <a:cs typeface="Arial"/>
              <a:sym typeface="Arial"/>
            </a:endParaRPr>
          </a:p>
        </p:txBody>
      </p:sp>
      <p:sp>
        <p:nvSpPr>
          <p:cNvPr id="172" name="Google Shape;172;p6"/>
          <p:cNvSpPr txBox="1"/>
          <p:nvPr/>
        </p:nvSpPr>
        <p:spPr>
          <a:xfrm>
            <a:off x="458364" y="1866600"/>
            <a:ext cx="8229240" cy="4114440"/>
          </a:xfrm>
          <a:prstGeom prst="rect">
            <a:avLst/>
          </a:prstGeom>
          <a:noFill/>
          <a:ln>
            <a:noFill/>
          </a:ln>
        </p:spPr>
        <p:txBody>
          <a:bodyPr spcFirstLastPara="1" wrap="square" lIns="0" tIns="45700" rIns="91425" bIns="45700" anchor="t" anchorCtr="0">
            <a:noAutofit/>
          </a:bodyPr>
          <a:lstStyle/>
          <a:p>
            <a:pPr marL="285750" marR="0" lvl="0" indent="-171450" algn="l" rtl="0">
              <a:lnSpc>
                <a:spcPct val="150000"/>
              </a:lnSpc>
              <a:spcBef>
                <a:spcPts val="0"/>
              </a:spcBef>
              <a:spcAft>
                <a:spcPts val="0"/>
              </a:spcAft>
              <a:buClr>
                <a:schemeClr val="dk1"/>
              </a:buClr>
              <a:buSzPts val="1800"/>
              <a:buFont typeface="Arial"/>
              <a:buNone/>
            </a:pPr>
            <a:endParaRPr sz="1800">
              <a:solidFill>
                <a:srgbClr val="000000"/>
              </a:solidFill>
              <a:latin typeface="Oswald"/>
              <a:ea typeface="Oswald"/>
              <a:cs typeface="Oswald"/>
              <a:sym typeface="Oswald"/>
            </a:endParaRPr>
          </a:p>
        </p:txBody>
      </p:sp>
      <p:pic>
        <p:nvPicPr>
          <p:cNvPr id="173" name="Google Shape;173;p6"/>
          <p:cNvPicPr preferRelativeResize="0"/>
          <p:nvPr/>
        </p:nvPicPr>
        <p:blipFill rotWithShape="1">
          <a:blip r:embed="rId3">
            <a:alphaModFix/>
          </a:blip>
          <a:srcRect/>
          <a:stretch/>
        </p:blipFill>
        <p:spPr>
          <a:xfrm>
            <a:off x="7658360" y="312917"/>
            <a:ext cx="1162112" cy="1495202"/>
          </a:xfrm>
          <a:prstGeom prst="rect">
            <a:avLst/>
          </a:prstGeom>
          <a:noFill/>
          <a:ln>
            <a:noFill/>
          </a:ln>
        </p:spPr>
      </p:pic>
      <p:sp>
        <p:nvSpPr>
          <p:cNvPr id="174" name="Google Shape;174;p6"/>
          <p:cNvSpPr/>
          <p:nvPr/>
        </p:nvSpPr>
        <p:spPr>
          <a:xfrm>
            <a:off x="456396" y="2067117"/>
            <a:ext cx="6912768" cy="1495202"/>
          </a:xfrm>
          <a:prstGeom prst="rect">
            <a:avLst/>
          </a:prstGeom>
          <a:solidFill>
            <a:srgbClr val="FFFF00"/>
          </a:solidFill>
          <a:ln>
            <a:noFill/>
          </a:ln>
        </p:spPr>
        <p:txBody>
          <a:bodyPr spcFirstLastPara="1" wrap="square" lIns="91425" tIns="45700" rIns="91425" bIns="45700" anchor="ctr" anchorCtr="0">
            <a:noAutofit/>
          </a:bodyPr>
          <a:lstStyle/>
          <a:p>
            <a:pPr marL="0" marR="0" lvl="0" indent="0" algn="l" rtl="0">
              <a:lnSpc>
                <a:spcPct val="150000"/>
              </a:lnSpc>
              <a:spcBef>
                <a:spcPts val="0"/>
              </a:spcBef>
              <a:spcAft>
                <a:spcPts val="0"/>
              </a:spcAft>
              <a:buNone/>
            </a:pPr>
            <a:endParaRPr sz="1800" b="1" dirty="0">
              <a:solidFill>
                <a:srgbClr val="000000"/>
              </a:solidFill>
              <a:latin typeface="+mj-lt"/>
              <a:ea typeface="Oswald"/>
              <a:cs typeface="Oswald"/>
              <a:sym typeface="Oswald"/>
            </a:endParaRPr>
          </a:p>
          <a:p>
            <a:pPr>
              <a:lnSpc>
                <a:spcPts val="1200"/>
              </a:lnSpc>
              <a:spcAft>
                <a:spcPts val="1230"/>
              </a:spcAft>
            </a:pPr>
            <a:r>
              <a:rPr lang="sl-SI" sz="1800" b="1" dirty="0">
                <a:latin typeface="+mj-lt"/>
              </a:rPr>
              <a:t>Pošljite jim sporočila podpore in okrepite njihove glasove za</a:t>
            </a:r>
          </a:p>
          <a:p>
            <a:pPr>
              <a:lnSpc>
                <a:spcPts val="1200"/>
              </a:lnSpc>
              <a:spcAft>
                <a:spcPts val="1230"/>
              </a:spcAft>
            </a:pPr>
            <a:r>
              <a:rPr lang="sl-SI" sz="1800" b="1" dirty="0">
                <a:latin typeface="+mj-lt"/>
              </a:rPr>
              <a:t> zaščito kulture, zemlje in prihodnosti.</a:t>
            </a:r>
            <a:endParaRPr lang="sl-SI" sz="1800" b="1" dirty="0">
              <a:solidFill>
                <a:srgbClr val="000000"/>
              </a:solidFill>
              <a:effectLst/>
              <a:latin typeface="+mj-lt"/>
              <a:ea typeface="Times New Roman" panose="02020603050405020304" pitchFamily="18" charset="0"/>
              <a:cs typeface="AmnestyTradeGothic"/>
            </a:endParaRPr>
          </a:p>
          <a:p>
            <a:pPr>
              <a:lnSpc>
                <a:spcPts val="1200"/>
              </a:lnSpc>
              <a:spcAft>
                <a:spcPts val="1230"/>
              </a:spcAft>
            </a:pPr>
            <a:endParaRPr lang="sl-SI" dirty="0"/>
          </a:p>
          <a:p>
            <a:pPr>
              <a:lnSpc>
                <a:spcPts val="1200"/>
              </a:lnSpc>
              <a:spcAft>
                <a:spcPts val="1230"/>
              </a:spcAft>
            </a:pPr>
            <a:endParaRPr lang="sl-SI" dirty="0"/>
          </a:p>
        </p:txBody>
      </p:sp>
      <p:graphicFrame>
        <p:nvGraphicFramePr>
          <p:cNvPr id="2" name="Tabela 1">
            <a:extLst>
              <a:ext uri="{FF2B5EF4-FFF2-40B4-BE49-F238E27FC236}">
                <a16:creationId xmlns:a16="http://schemas.microsoft.com/office/drawing/2014/main" id="{5DE629A1-E807-632D-E9CF-DC8E6D14FDCD}"/>
              </a:ext>
            </a:extLst>
          </p:cNvPr>
          <p:cNvGraphicFramePr>
            <a:graphicFrameLocks noGrp="1"/>
          </p:cNvGraphicFramePr>
          <p:nvPr>
            <p:extLst>
              <p:ext uri="{D42A27DB-BD31-4B8C-83A1-F6EECF244321}">
                <p14:modId xmlns:p14="http://schemas.microsoft.com/office/powerpoint/2010/main" val="133021326"/>
              </p:ext>
            </p:extLst>
          </p:nvPr>
        </p:nvGraphicFramePr>
        <p:xfrm>
          <a:off x="674674" y="3792872"/>
          <a:ext cx="6060423" cy="2422930"/>
        </p:xfrm>
        <a:graphic>
          <a:graphicData uri="http://schemas.openxmlformats.org/drawingml/2006/table">
            <a:tbl>
              <a:tblPr firstRow="1" bandRow="1">
                <a:tableStyleId>{5C22544A-7EE6-4342-B048-85BDC9FD1C3A}</a:tableStyleId>
              </a:tblPr>
              <a:tblGrid>
                <a:gridCol w="6060423">
                  <a:extLst>
                    <a:ext uri="{9D8B030D-6E8A-4147-A177-3AD203B41FA5}">
                      <a16:colId xmlns:a16="http://schemas.microsoft.com/office/drawing/2014/main" val="1324685847"/>
                    </a:ext>
                  </a:extLst>
                </a:gridCol>
              </a:tblGrid>
              <a:tr h="2422930">
                <a:tc>
                  <a:txBody>
                    <a:bodyPr/>
                    <a:lstStyle/>
                    <a:p>
                      <a:r>
                        <a:rPr lang="sl-SI" dirty="0">
                          <a:solidFill>
                            <a:srgbClr val="FFFF00"/>
                          </a:solidFill>
                        </a:rPr>
                        <a:t>KLJUČNIKI: </a:t>
                      </a:r>
                    </a:p>
                    <a:p>
                      <a:endParaRPr lang="sl-SI" dirty="0">
                        <a:solidFill>
                          <a:srgbClr val="FFFF00"/>
                        </a:solidFill>
                      </a:endParaRPr>
                    </a:p>
                    <a:p>
                      <a:r>
                        <a:rPr lang="sl-SI" dirty="0">
                          <a:solidFill>
                            <a:srgbClr val="FFFF00"/>
                          </a:solidFill>
                        </a:rPr>
                        <a:t>#W4R25, </a:t>
                      </a:r>
                    </a:p>
                    <a:p>
                      <a:r>
                        <a:rPr lang="sl-SI" dirty="0">
                          <a:solidFill>
                            <a:srgbClr val="FFFF00"/>
                          </a:solidFill>
                        </a:rPr>
                        <a:t>#Pisemzapravice, </a:t>
                      </a:r>
                    </a:p>
                    <a:p>
                      <a:r>
                        <a:rPr lang="sl-SI" dirty="0">
                          <a:solidFill>
                            <a:srgbClr val="FFFF00"/>
                          </a:solidFill>
                        </a:rPr>
                        <a:t>#ProtectSámiRights in označite @amnesty.slovenije. </a:t>
                      </a:r>
                    </a:p>
                    <a:p>
                      <a:endParaRPr lang="sl-SI" dirty="0">
                        <a:solidFill>
                          <a:srgbClr val="FFFF00"/>
                        </a:solidFill>
                      </a:endParaRPr>
                    </a:p>
                    <a:p>
                      <a:r>
                        <a:rPr lang="sl-SI" dirty="0">
                          <a:solidFill>
                            <a:srgbClr val="FFFF00"/>
                          </a:solidFill>
                        </a:rPr>
                        <a:t>FACEBOOK: www.facebook.com/ellinor.utsi </a:t>
                      </a:r>
                    </a:p>
                    <a:p>
                      <a:r>
                        <a:rPr lang="sl-SI" dirty="0">
                          <a:solidFill>
                            <a:srgbClr val="FFFF00"/>
                          </a:solidFill>
                        </a:rPr>
                        <a:t>INSTAGRAM: </a:t>
                      </a:r>
                      <a:r>
                        <a:rPr lang="sl-SI" dirty="0" err="1">
                          <a:solidFill>
                            <a:srgbClr val="FFFF00"/>
                          </a:solidFill>
                        </a:rPr>
                        <a:t>davvielle</a:t>
                      </a:r>
                      <a:endParaRPr lang="sl-SI" dirty="0">
                        <a:solidFill>
                          <a:srgbClr val="FFFF00"/>
                        </a:solidFill>
                      </a:endParaRPr>
                    </a:p>
                  </a:txBody>
                  <a:tcPr>
                    <a:solidFill>
                      <a:schemeClr val="tx1"/>
                    </a:solidFill>
                  </a:tcPr>
                </a:tc>
                <a:extLst>
                  <a:ext uri="{0D108BD9-81ED-4DB2-BD59-A6C34878D82A}">
                    <a16:rowId xmlns:a16="http://schemas.microsoft.com/office/drawing/2014/main" val="593611092"/>
                  </a:ext>
                </a:extLst>
              </a:tr>
            </a:tbl>
          </a:graphicData>
        </a:graphic>
      </p:graphicFrame>
      <p:graphicFrame>
        <p:nvGraphicFramePr>
          <p:cNvPr id="3" name="Tabela 2">
            <a:extLst>
              <a:ext uri="{FF2B5EF4-FFF2-40B4-BE49-F238E27FC236}">
                <a16:creationId xmlns:a16="http://schemas.microsoft.com/office/drawing/2014/main" id="{5DF425A8-2572-BEEA-3302-87F6E42FC07B}"/>
              </a:ext>
            </a:extLst>
          </p:cNvPr>
          <p:cNvGraphicFramePr>
            <a:graphicFrameLocks noGrp="1"/>
          </p:cNvGraphicFramePr>
          <p:nvPr>
            <p:extLst>
              <p:ext uri="{D42A27DB-BD31-4B8C-83A1-F6EECF244321}">
                <p14:modId xmlns:p14="http://schemas.microsoft.com/office/powerpoint/2010/main" val="2511984136"/>
              </p:ext>
            </p:extLst>
          </p:nvPr>
        </p:nvGraphicFramePr>
        <p:xfrm>
          <a:off x="6951407" y="3735958"/>
          <a:ext cx="2155486" cy="2057860"/>
        </p:xfrm>
        <a:graphic>
          <a:graphicData uri="http://schemas.openxmlformats.org/drawingml/2006/table">
            <a:tbl>
              <a:tblPr firstRow="1" bandRow="1">
                <a:tableStyleId>{5C22544A-7EE6-4342-B048-85BDC9FD1C3A}</a:tableStyleId>
              </a:tblPr>
              <a:tblGrid>
                <a:gridCol w="2155486">
                  <a:extLst>
                    <a:ext uri="{9D8B030D-6E8A-4147-A177-3AD203B41FA5}">
                      <a16:colId xmlns:a16="http://schemas.microsoft.com/office/drawing/2014/main" val="3287935997"/>
                    </a:ext>
                  </a:extLst>
                </a:gridCol>
              </a:tblGrid>
              <a:tr h="2057860">
                <a:tc>
                  <a:txBody>
                    <a:bodyPr/>
                    <a:lstStyle/>
                    <a:p>
                      <a:pPr>
                        <a:lnSpc>
                          <a:spcPts val="1200"/>
                        </a:lnSpc>
                        <a:spcAft>
                          <a:spcPts val="1230"/>
                        </a:spcAft>
                      </a:pPr>
                      <a:endParaRPr lang="sl-SI" b="1" dirty="0">
                        <a:solidFill>
                          <a:srgbClr val="FFFF00"/>
                        </a:solidFill>
                      </a:endParaRPr>
                    </a:p>
                    <a:p>
                      <a:pPr>
                        <a:lnSpc>
                          <a:spcPts val="1200"/>
                        </a:lnSpc>
                        <a:spcAft>
                          <a:spcPts val="1230"/>
                        </a:spcAft>
                      </a:pPr>
                      <a:r>
                        <a:rPr lang="sl-SI" b="1" dirty="0">
                          <a:solidFill>
                            <a:srgbClr val="FFFF00"/>
                          </a:solidFill>
                        </a:rPr>
                        <a:t>Svoje izdelke posredujte Amnesty International Slovenije,</a:t>
                      </a:r>
                    </a:p>
                    <a:p>
                      <a:pPr>
                        <a:lnSpc>
                          <a:spcPts val="1200"/>
                        </a:lnSpc>
                        <a:spcAft>
                          <a:spcPts val="1230"/>
                        </a:spcAft>
                      </a:pPr>
                      <a:r>
                        <a:rPr lang="sl-SI" b="1" dirty="0">
                          <a:solidFill>
                            <a:srgbClr val="FFFF00"/>
                          </a:solidFill>
                        </a:rPr>
                        <a:t>fotografije pa lahko objavite tudi na družbenih omrežjih.</a:t>
                      </a:r>
                      <a:r>
                        <a:rPr lang="sl-SI" dirty="0">
                          <a:solidFill>
                            <a:srgbClr val="FFFF00"/>
                          </a:solidFill>
                        </a:rPr>
                        <a:t> </a:t>
                      </a:r>
                    </a:p>
                    <a:p>
                      <a:endParaRPr lang="sl-SI" dirty="0"/>
                    </a:p>
                  </a:txBody>
                  <a:tcPr>
                    <a:solidFill>
                      <a:schemeClr val="tx1"/>
                    </a:solidFill>
                  </a:tcPr>
                </a:tc>
                <a:extLst>
                  <a:ext uri="{0D108BD9-81ED-4DB2-BD59-A6C34878D82A}">
                    <a16:rowId xmlns:a16="http://schemas.microsoft.com/office/drawing/2014/main" val="179309966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FCC1C-3DEF-C56F-21DC-B3DEDCF817E3}"/>
              </a:ext>
            </a:extLst>
          </p:cNvPr>
          <p:cNvSpPr>
            <a:spLocks noGrp="1"/>
          </p:cNvSpPr>
          <p:nvPr>
            <p:ph idx="1"/>
          </p:nvPr>
        </p:nvSpPr>
        <p:spPr/>
        <p:txBody>
          <a:bodyPr/>
          <a:lstStyle/>
          <a:p>
            <a:pPr algn="ctr"/>
            <a:endParaRPr lang="sl-SI" sz="3600" b="1" dirty="0"/>
          </a:p>
          <a:p>
            <a:pPr algn="ctr"/>
            <a:endParaRPr lang="sl-SI" sz="3600" b="1" dirty="0"/>
          </a:p>
          <a:p>
            <a:pPr algn="ctr"/>
            <a:r>
              <a:rPr lang="sl-SI" sz="3600" b="1" dirty="0"/>
              <a:t>HVALA!</a:t>
            </a:r>
            <a:endParaRPr lang="en-NL" sz="3600" b="1" dirty="0"/>
          </a:p>
        </p:txBody>
      </p:sp>
      <p:sp>
        <p:nvSpPr>
          <p:cNvPr id="3" name="Title 2">
            <a:extLst>
              <a:ext uri="{FF2B5EF4-FFF2-40B4-BE49-F238E27FC236}">
                <a16:creationId xmlns:a16="http://schemas.microsoft.com/office/drawing/2014/main" id="{0038B01E-768F-C8B6-2AAD-5A1EC1C1724F}"/>
              </a:ext>
            </a:extLst>
          </p:cNvPr>
          <p:cNvSpPr>
            <a:spLocks noGrp="1"/>
          </p:cNvSpPr>
          <p:nvPr>
            <p:ph type="title"/>
          </p:nvPr>
        </p:nvSpPr>
        <p:spPr/>
        <p:txBody>
          <a:bodyPr/>
          <a:lstStyle/>
          <a:p>
            <a:r>
              <a:rPr lang="sl-SI" dirty="0"/>
              <a:t>PIŠEM ZA PRAVICE</a:t>
            </a:r>
            <a:endParaRPr lang="en-NL" dirty="0"/>
          </a:p>
        </p:txBody>
      </p:sp>
      <p:sp>
        <p:nvSpPr>
          <p:cNvPr id="4" name="Text Placeholder 3">
            <a:extLst>
              <a:ext uri="{FF2B5EF4-FFF2-40B4-BE49-F238E27FC236}">
                <a16:creationId xmlns:a16="http://schemas.microsoft.com/office/drawing/2014/main" id="{7CD8CB76-F64D-4AEB-6697-11E3AB021717}"/>
              </a:ext>
            </a:extLst>
          </p:cNvPr>
          <p:cNvSpPr>
            <a:spLocks noGrp="1"/>
          </p:cNvSpPr>
          <p:nvPr>
            <p:ph type="body" sz="quarter" idx="10"/>
          </p:nvPr>
        </p:nvSpPr>
        <p:spPr/>
        <p:txBody>
          <a:bodyPr/>
          <a:lstStyle/>
          <a:p>
            <a:r>
              <a:rPr lang="sl-SI" dirty="0" err="1"/>
              <a:t>Elinor</a:t>
            </a:r>
            <a:r>
              <a:rPr lang="sl-SI" dirty="0"/>
              <a:t> </a:t>
            </a:r>
            <a:r>
              <a:rPr lang="sl-SI" dirty="0" err="1"/>
              <a:t>Guttorm</a:t>
            </a:r>
            <a:r>
              <a:rPr lang="sl-SI" dirty="0"/>
              <a:t> </a:t>
            </a:r>
            <a:r>
              <a:rPr lang="sl-SI" dirty="0" err="1"/>
              <a:t>Utsi</a:t>
            </a:r>
            <a:endParaRPr lang="en-NL" dirty="0"/>
          </a:p>
        </p:txBody>
      </p:sp>
    </p:spTree>
    <p:extLst>
      <p:ext uri="{BB962C8B-B14F-4D97-AF65-F5344CB8AC3E}">
        <p14:creationId xmlns:p14="http://schemas.microsoft.com/office/powerpoint/2010/main" val="1169941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2E3C9-003E-4AB0-C9FF-0147CAAE2E8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3F893F2-76CC-6164-26D3-75F69BE18274}"/>
              </a:ext>
            </a:extLst>
          </p:cNvPr>
          <p:cNvSpPr/>
          <p:nvPr/>
        </p:nvSpPr>
        <p:spPr>
          <a:xfrm rot="15540000">
            <a:off x="971645" y="969043"/>
            <a:ext cx="6453740" cy="5181618"/>
          </a:xfrm>
          <a:prstGeom prst="rect">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 typeface="Arial"/>
              <a:buNone/>
              <a:tabLst/>
              <a:defRPr/>
            </a:pPr>
            <a:endParaRPr kumimoji="0" lang="en-US" sz="1125"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3" name="Picture 2" descr="Virtual Write for Rights-International Human Rights Day 2020 (WA) | Amnesty  International USA">
            <a:extLst>
              <a:ext uri="{FF2B5EF4-FFF2-40B4-BE49-F238E27FC236}">
                <a16:creationId xmlns:a16="http://schemas.microsoft.com/office/drawing/2014/main" id="{D6C6A173-9025-38B1-2CDF-097AC2BCF3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0000">
            <a:off x="5121790" y="301594"/>
            <a:ext cx="952499" cy="122976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E6348DAA-6280-ECD6-9E80-5A9324D2A535}"/>
              </a:ext>
            </a:extLst>
          </p:cNvPr>
          <p:cNvSpPr txBox="1">
            <a:spLocks/>
          </p:cNvSpPr>
          <p:nvPr/>
        </p:nvSpPr>
        <p:spPr>
          <a:xfrm rot="-720000">
            <a:off x="1640460" y="1580811"/>
            <a:ext cx="3865856" cy="1224209"/>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20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AMNESTY INTERNATIONAL</a:t>
            </a:r>
            <a:r>
              <a:rPr kumimoji="0" lang="sl-SI" sz="18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 JE ORGANIZACIJA UTEMELJENA NA GLASOVIH LJUDI, KI NAM JE MAR ZA ČLOVEKOVE PRAVICE VSEH, POVSOD</a:t>
            </a:r>
            <a:endParaRPr kumimoji="0" lang="sl-SI" sz="1800" b="1" i="0" u="none" strike="noStrike" kern="1200" cap="none" spc="0" normalizeH="0" baseline="0" noProof="0">
              <a:ln>
                <a:noFill/>
              </a:ln>
              <a:solidFill>
                <a:prstClr val="black"/>
              </a:solidFill>
              <a:effectLst/>
              <a:highlight>
                <a:srgbClr val="000000"/>
              </a:highlight>
              <a:uLnTx/>
              <a:uFillTx/>
              <a:latin typeface="Aptos Display"/>
              <a:ea typeface="+mj-ea"/>
              <a:cs typeface="+mj-cs"/>
              <a:sym typeface="Arial"/>
            </a:endParaRPr>
          </a:p>
        </p:txBody>
      </p:sp>
      <p:sp>
        <p:nvSpPr>
          <p:cNvPr id="11" name="Title 1">
            <a:extLst>
              <a:ext uri="{FF2B5EF4-FFF2-40B4-BE49-F238E27FC236}">
                <a16:creationId xmlns:a16="http://schemas.microsoft.com/office/drawing/2014/main" id="{5A832BC5-04A4-2040-2342-94046C357A1A}"/>
              </a:ext>
            </a:extLst>
          </p:cNvPr>
          <p:cNvSpPr txBox="1">
            <a:spLocks/>
          </p:cNvSpPr>
          <p:nvPr/>
        </p:nvSpPr>
        <p:spPr>
          <a:xfrm>
            <a:off x="5436869" y="3566506"/>
            <a:ext cx="2126714" cy="21995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endParaRPr kumimoji="0" lang="en-US" sz="1125" b="0" i="0" u="none" strike="noStrike" kern="1200" cap="none" spc="0" normalizeH="0" baseline="0" noProof="0" dirty="0">
              <a:ln>
                <a:noFill/>
              </a:ln>
              <a:solidFill>
                <a:prstClr val="black"/>
              </a:solidFill>
              <a:effectLst/>
              <a:uLnTx/>
              <a:uFillTx/>
              <a:latin typeface="Amnesty Trade Gothic" panose="020B0503040303020004" pitchFamily="34" charset="-18"/>
              <a:ea typeface="+mj-ea"/>
              <a:cs typeface="+mj-cs"/>
              <a:sym typeface="Arial"/>
            </a:endParaRPr>
          </a:p>
        </p:txBody>
      </p:sp>
      <p:sp>
        <p:nvSpPr>
          <p:cNvPr id="19" name="Title 1">
            <a:extLst>
              <a:ext uri="{FF2B5EF4-FFF2-40B4-BE49-F238E27FC236}">
                <a16:creationId xmlns:a16="http://schemas.microsoft.com/office/drawing/2014/main" id="{044B8A4D-C5F8-31BA-17F5-5E906BD82FF7}"/>
              </a:ext>
            </a:extLst>
          </p:cNvPr>
          <p:cNvSpPr txBox="1">
            <a:spLocks/>
          </p:cNvSpPr>
          <p:nvPr/>
        </p:nvSpPr>
        <p:spPr>
          <a:xfrm rot="20880000">
            <a:off x="3338182" y="4565428"/>
            <a:ext cx="2686990" cy="1881942"/>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32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Skupaj </a:t>
            </a:r>
            <a:endParaRPr kumimoji="0" lang="en-US" sz="3200" b="1" i="0" u="none" strike="noStrike" kern="1200" cap="none" spc="0" normalizeH="0" baseline="0" noProof="0">
              <a:ln>
                <a:noFill/>
              </a:ln>
              <a:solidFill>
                <a:prstClr val="black"/>
              </a:solidFill>
              <a:effectLst/>
              <a:uLnTx/>
              <a:uFillTx/>
              <a:latin typeface="Aptos Display" panose="02110004020202020204"/>
              <a:ea typeface="+mj-ea"/>
              <a:cs typeface="+mj-cs"/>
              <a:sym typeface="Arial"/>
            </a:endParaRPr>
          </a:p>
          <a:p>
            <a:pPr marL="0" marR="0" lvl="0" indent="0" algn="l" defTabSz="685800" rtl="0" eaLnBrk="1" fontAlgn="auto" latinLnBrk="0" hangingPunct="1">
              <a:lnSpc>
                <a:spcPct val="90000"/>
              </a:lnSpc>
              <a:spcBef>
                <a:spcPct val="0"/>
              </a:spcBef>
              <a:spcAft>
                <a:spcPts val="0"/>
              </a:spcAft>
              <a:buClrTx/>
              <a:buSzTx/>
              <a:buFont typeface="Arial"/>
              <a:buNone/>
              <a:tabLst/>
              <a:defRPr/>
            </a:pPr>
            <a:r>
              <a:rPr kumimoji="0" lang="sl-SI" sz="3200" b="1" i="0" u="none" strike="noStrike" kern="1200" cap="none" spc="0" normalizeH="0" baseline="0" noProof="0" dirty="0">
                <a:ln>
                  <a:noFill/>
                </a:ln>
                <a:solidFill>
                  <a:prstClr val="black"/>
                </a:solidFill>
                <a:effectLst/>
                <a:highlight>
                  <a:srgbClr val="FFFF00"/>
                </a:highlight>
                <a:uLnTx/>
                <a:uFillTx/>
                <a:latin typeface="Aptos Display" panose="02110004020202020204"/>
                <a:ea typeface="+mj-ea"/>
                <a:cs typeface="+mj-cs"/>
                <a:sym typeface="Arial"/>
              </a:rPr>
              <a:t>spreminjamo svet na bolje.</a:t>
            </a:r>
            <a:endParaRPr kumimoji="0" lang="sl-SI" sz="3200" b="1" i="0" u="none" strike="noStrike" kern="1200" cap="none" spc="0" normalizeH="0" baseline="0" noProof="0">
              <a:ln>
                <a:noFill/>
              </a:ln>
              <a:solidFill>
                <a:prstClr val="black"/>
              </a:solidFill>
              <a:effectLst/>
              <a:uLnTx/>
              <a:uFillTx/>
              <a:latin typeface="Aptos Display" panose="02110004020202020204"/>
              <a:ea typeface="+mj-ea"/>
              <a:cs typeface="+mj-cs"/>
              <a:sym typeface="Arial"/>
            </a:endParaRPr>
          </a:p>
        </p:txBody>
      </p:sp>
      <p:sp>
        <p:nvSpPr>
          <p:cNvPr id="21" name="Title 1">
            <a:extLst>
              <a:ext uri="{FF2B5EF4-FFF2-40B4-BE49-F238E27FC236}">
                <a16:creationId xmlns:a16="http://schemas.microsoft.com/office/drawing/2014/main" id="{8CE10F5B-3822-3A11-05D1-F61160AC7C09}"/>
              </a:ext>
            </a:extLst>
          </p:cNvPr>
          <p:cNvSpPr txBox="1">
            <a:spLocks/>
          </p:cNvSpPr>
          <p:nvPr/>
        </p:nvSpPr>
        <p:spPr>
          <a:xfrm>
            <a:off x="5429248" y="4148258"/>
            <a:ext cx="2727959" cy="2568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 typeface="Arial"/>
              <a:buNone/>
              <a:tabLst/>
              <a:defRPr/>
            </a:pPr>
            <a:endParaRPr kumimoji="0" lang="en-US" sz="1200" b="0" i="0" u="none" strike="noStrike" kern="1200" cap="none" spc="0" normalizeH="0" baseline="0" noProof="0">
              <a:ln>
                <a:noFill/>
              </a:ln>
              <a:solidFill>
                <a:prstClr val="black"/>
              </a:solidFill>
              <a:effectLst/>
              <a:uLnTx/>
              <a:uFillTx/>
              <a:latin typeface="Trade Gothic Next" panose="020B0503040303020004" pitchFamily="34" charset="0"/>
              <a:ea typeface="+mj-ea"/>
              <a:cs typeface="+mj-cs"/>
              <a:sym typeface="Arial"/>
            </a:endParaRPr>
          </a:p>
        </p:txBody>
      </p:sp>
      <p:sp>
        <p:nvSpPr>
          <p:cNvPr id="25" name="Title 1">
            <a:extLst>
              <a:ext uri="{FF2B5EF4-FFF2-40B4-BE49-F238E27FC236}">
                <a16:creationId xmlns:a16="http://schemas.microsoft.com/office/drawing/2014/main" id="{9B687235-34E9-6636-C84E-5DC44B7B44C0}"/>
              </a:ext>
            </a:extLst>
          </p:cNvPr>
          <p:cNvSpPr txBox="1">
            <a:spLocks/>
          </p:cNvSpPr>
          <p:nvPr/>
        </p:nvSpPr>
        <p:spPr>
          <a:xfrm>
            <a:off x="5911682" y="6555975"/>
            <a:ext cx="3294429" cy="29995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 typeface="Arial"/>
              <a:buNone/>
              <a:tabLst/>
              <a:defRPr/>
            </a:pPr>
            <a:r>
              <a:rPr kumimoji="0" lang="sl-SI" sz="1400" b="1" i="0" u="none" strike="noStrike" kern="1200" cap="none" spc="0" normalizeH="0" baseline="0" noProof="0" dirty="0">
                <a:ln>
                  <a:noFill/>
                </a:ln>
                <a:solidFill>
                  <a:srgbClr val="FFFF00"/>
                </a:solidFill>
                <a:effectLst/>
                <a:uLnTx/>
                <a:uFillTx/>
                <a:latin typeface="Aptos Display" panose="02110004020202020204"/>
                <a:ea typeface="+mj-ea"/>
                <a:cs typeface="+mj-cs"/>
                <a:sym typeface="Arial"/>
              </a:rPr>
              <a:t>PIŠI NAM NA: mreza@amnesty.si</a:t>
            </a:r>
            <a:endParaRPr kumimoji="0" lang="sl-SI" sz="1350" b="1" i="0" u="none" strike="noStrike" kern="1200" cap="none" spc="0" normalizeH="0" baseline="0" noProof="0">
              <a:ln>
                <a:noFill/>
              </a:ln>
              <a:solidFill>
                <a:srgbClr val="FFFF00"/>
              </a:solidFill>
              <a:effectLst/>
              <a:uLnTx/>
              <a:uFillTx/>
              <a:latin typeface="Amnesty Trade Gothic"/>
              <a:ea typeface="+mj-ea"/>
              <a:cs typeface="Amnesty Trade Gothic"/>
              <a:sym typeface="Arial"/>
            </a:endParaRPr>
          </a:p>
        </p:txBody>
      </p:sp>
      <p:sp>
        <p:nvSpPr>
          <p:cNvPr id="4" name="TextBox 3">
            <a:extLst>
              <a:ext uri="{FF2B5EF4-FFF2-40B4-BE49-F238E27FC236}">
                <a16:creationId xmlns:a16="http://schemas.microsoft.com/office/drawing/2014/main" id="{3B6E8E85-668F-1D94-4574-826733E01560}"/>
              </a:ext>
            </a:extLst>
          </p:cNvPr>
          <p:cNvSpPr txBox="1"/>
          <p:nvPr/>
        </p:nvSpPr>
        <p:spPr>
          <a:xfrm rot="-720000">
            <a:off x="2343338" y="3187364"/>
            <a:ext cx="4202500" cy="968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1400" b="1" i="0" u="none" strike="noStrike" kern="0" cap="none" spc="0" normalizeH="0" baseline="0" noProof="0" dirty="0">
                <a:ln>
                  <a:noFill/>
                </a:ln>
                <a:solidFill>
                  <a:prstClr val="black"/>
                </a:solidFill>
                <a:effectLst/>
                <a:uLnTx/>
                <a:uFillTx/>
                <a:latin typeface="Amnesty Trade Gothic"/>
                <a:cs typeface="Amnesty Trade Gothic"/>
                <a:sym typeface="Arial"/>
              </a:rPr>
              <a:t>PRIDRUŽI </a:t>
            </a:r>
            <a:r>
              <a:rPr kumimoji="0" lang="sl-SI" sz="1400" b="0" i="0" u="none" strike="noStrike" kern="0" cap="none" spc="0" normalizeH="0" baseline="0" noProof="0" dirty="0">
                <a:ln>
                  <a:noFill/>
                </a:ln>
                <a:solidFill>
                  <a:prstClr val="black"/>
                </a:solidFill>
                <a:effectLst/>
                <a:uLnTx/>
                <a:uFillTx/>
                <a:latin typeface="Amnesty Trade Gothic"/>
                <a:cs typeface="Amnesty Trade Gothic"/>
                <a:sym typeface="Arial"/>
              </a:rPr>
              <a:t>se </a:t>
            </a:r>
            <a:r>
              <a:rPr kumimoji="0" lang="sl-SI" sz="1400" b="1" i="0" u="none" strike="noStrike" kern="0" cap="none" spc="0" normalizeH="0" baseline="0" noProof="0" dirty="0">
                <a:ln>
                  <a:noFill/>
                </a:ln>
                <a:solidFill>
                  <a:prstClr val="black"/>
                </a:solidFill>
                <a:effectLst/>
                <a:uLnTx/>
                <a:uFillTx/>
                <a:latin typeface="Amnesty Trade Gothic"/>
                <a:cs typeface="Amnesty Trade Gothic"/>
                <a:sym typeface="Arial"/>
              </a:rPr>
              <a:t>MREŽI NUJNIH AKCIJ</a:t>
            </a:r>
            <a:r>
              <a:rPr kumimoji="0" lang="sl-SI" sz="1400" b="0" i="0" u="none" strike="noStrike" kern="0" cap="none" spc="0" normalizeH="0" baseline="0" noProof="0" dirty="0">
                <a:ln>
                  <a:noFill/>
                </a:ln>
                <a:solidFill>
                  <a:prstClr val="black"/>
                </a:solidFill>
                <a:effectLst/>
                <a:uLnTx/>
                <a:uFillTx/>
                <a:latin typeface="Amnesty Trade Gothic"/>
                <a:cs typeface="Amnesty Trade Gothic"/>
                <a:sym typeface="Arial"/>
              </a:rPr>
              <a:t>, ki deluje tekom celega leta in kjer lahko pišeš v najbolj nujnih primerih kršitev človekovih pravic: </a:t>
            </a:r>
            <a:r>
              <a:rPr kumimoji="0" lang="sl-SI" sz="1400" b="0" i="0" u="none" strike="noStrike" kern="0" cap="none" spc="0" normalizeH="0" baseline="0" noProof="0" dirty="0">
                <a:ln>
                  <a:noFill/>
                </a:ln>
                <a:solidFill>
                  <a:srgbClr val="000000"/>
                </a:solidFill>
                <a:effectLst/>
                <a:highlight>
                  <a:srgbClr val="FFFF00"/>
                </a:highlight>
                <a:uLnTx/>
                <a:uFillTx/>
                <a:latin typeface="Amnesty Trade Gothic"/>
                <a:cs typeface="Amnesty Trade Gothic"/>
                <a:sym typeface="Arial"/>
                <a:hlinkClick r:id="rId3">
                  <a:extLst>
                    <a:ext uri="{A12FA001-AC4F-418D-AE19-62706E023703}">
                      <ahyp:hlinkClr xmlns:ahyp="http://schemas.microsoft.com/office/drawing/2018/hyperlinkcolor" val="tx"/>
                    </a:ext>
                  </a:extLst>
                </a:hlinkClick>
              </a:rPr>
              <a:t>www.amnesty.si/mreza-nujnih-akcij</a:t>
            </a:r>
            <a:r>
              <a:rPr kumimoji="0" lang="sl-SI" sz="1400" b="0" i="0" u="none" strike="noStrike" kern="0" cap="none" spc="0" normalizeH="0" baseline="0" noProof="0" dirty="0">
                <a:ln>
                  <a:noFill/>
                </a:ln>
                <a:solidFill>
                  <a:prstClr val="black"/>
                </a:solidFill>
                <a:effectLst/>
                <a:highlight>
                  <a:srgbClr val="FFFF00"/>
                </a:highlight>
                <a:uLnTx/>
                <a:uFillTx/>
                <a:latin typeface="Amnesty Trade Gothic"/>
                <a:cs typeface="Amnesty Trade Gothic"/>
                <a:sym typeface="Arial"/>
              </a:rPr>
              <a:t> </a:t>
            </a:r>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
        <p:nvSpPr>
          <p:cNvPr id="9" name="TextBox 8">
            <a:extLst>
              <a:ext uri="{FF2B5EF4-FFF2-40B4-BE49-F238E27FC236}">
                <a16:creationId xmlns:a16="http://schemas.microsoft.com/office/drawing/2014/main" id="{020AC53E-E9C9-5C1E-3DE5-12B8F5AF7E2C}"/>
              </a:ext>
            </a:extLst>
          </p:cNvPr>
          <p:cNvSpPr txBox="1"/>
          <p:nvPr/>
        </p:nvSpPr>
        <p:spPr>
          <a:xfrm>
            <a:off x="6406551" y="454325"/>
            <a:ext cx="2743200" cy="10618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100" b="1" i="0" u="none" strike="noStrike" kern="0" cap="none" spc="0" normalizeH="0" baseline="0" noProof="0" dirty="0">
                <a:ln>
                  <a:noFill/>
                </a:ln>
                <a:solidFill>
                  <a:srgbClr val="FFFF00"/>
                </a:solidFill>
                <a:effectLst/>
                <a:uLnTx/>
                <a:uFillTx/>
                <a:latin typeface="Amnesty Trade Gothic"/>
                <a:cs typeface="Arial"/>
                <a:sym typeface="Arial"/>
              </a:rPr>
              <a:t>TVOJ GLAS ŠTEJE - </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sl-SI" sz="2100" b="1" i="0" u="none" strike="noStrike" kern="0" cap="none" spc="0" normalizeH="0" baseline="0" noProof="0" dirty="0">
                <a:ln>
                  <a:noFill/>
                </a:ln>
                <a:solidFill>
                  <a:srgbClr val="FFFF00"/>
                </a:solidFill>
                <a:effectLst/>
                <a:uLnTx/>
                <a:uFillTx/>
                <a:latin typeface="Amnesty Trade Gothic"/>
                <a:cs typeface="Arial"/>
                <a:sym typeface="Arial"/>
              </a:rPr>
              <a:t>UPORABI GA!</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 name="Graphic 12" descr="Pen with solid fill">
            <a:extLst>
              <a:ext uri="{FF2B5EF4-FFF2-40B4-BE49-F238E27FC236}">
                <a16:creationId xmlns:a16="http://schemas.microsoft.com/office/drawing/2014/main" id="{77728010-1815-5343-B9F0-D4F25C481D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60000">
            <a:off x="5490911" y="3007844"/>
            <a:ext cx="1245079" cy="1158815"/>
          </a:xfrm>
          <a:prstGeom prst="rect">
            <a:avLst/>
          </a:prstGeom>
        </p:spPr>
      </p:pic>
      <p:pic>
        <p:nvPicPr>
          <p:cNvPr id="15" name="Picture 14">
            <a:extLst>
              <a:ext uri="{FF2B5EF4-FFF2-40B4-BE49-F238E27FC236}">
                <a16:creationId xmlns:a16="http://schemas.microsoft.com/office/drawing/2014/main" id="{26DEC18B-A284-964C-6545-14BA94EB0278}"/>
              </a:ext>
            </a:extLst>
          </p:cNvPr>
          <p:cNvPicPr>
            <a:picLocks noChangeAspect="1"/>
          </p:cNvPicPr>
          <p:nvPr/>
        </p:nvPicPr>
        <p:blipFill>
          <a:blip r:embed="rId6"/>
          <a:stretch>
            <a:fillRect/>
          </a:stretch>
        </p:blipFill>
        <p:spPr>
          <a:xfrm>
            <a:off x="309096" y="6038530"/>
            <a:ext cx="1495246" cy="642346"/>
          </a:xfrm>
          <a:prstGeom prst="rect">
            <a:avLst/>
          </a:prstGeom>
        </p:spPr>
      </p:pic>
    </p:spTree>
    <p:extLst>
      <p:ext uri="{BB962C8B-B14F-4D97-AF65-F5344CB8AC3E}">
        <p14:creationId xmlns:p14="http://schemas.microsoft.com/office/powerpoint/2010/main" val="364015904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7C1BA77FD8CD4580A475C513D81D5F" ma:contentTypeVersion="19" ma:contentTypeDescription="Ustvari nov dokument." ma:contentTypeScope="" ma:versionID="55791bbbb0fe6ceafe4b04c175490dc3">
  <xsd:schema xmlns:xsd="http://www.w3.org/2001/XMLSchema" xmlns:xs="http://www.w3.org/2001/XMLSchema" xmlns:p="http://schemas.microsoft.com/office/2006/metadata/properties" xmlns:ns2="01e40f41-5b4f-4617-b3e8-d2f7fb43de41" xmlns:ns3="fc37e61d-d9e7-49a6-a270-435704b032aa" targetNamespace="http://schemas.microsoft.com/office/2006/metadata/properties" ma:root="true" ma:fieldsID="dc70147a925428715a67fbff18ffeb13" ns2:_="" ns3:_="">
    <xsd:import namespace="01e40f41-5b4f-4617-b3e8-d2f7fb43de41"/>
    <xsd:import namespace="fc37e61d-d9e7-49a6-a270-435704b032a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e40f41-5b4f-4617-b3e8-d2f7fb43d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25a06c07-6e84-45be-ab86-f411a42df35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37e61d-d9e7-49a6-a270-435704b032aa" elementFormDefault="qualified">
    <xsd:import namespace="http://schemas.microsoft.com/office/2006/documentManagement/types"/>
    <xsd:import namespace="http://schemas.microsoft.com/office/infopath/2007/PartnerControls"/>
    <xsd:element name="SharedWithUsers" ma:index="14"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5a9fff42-ee7b-4945-8c8b-a15f796328c6}" ma:internalName="TaxCatchAll" ma:showField="CatchAllData" ma:web="fc37e61d-d9e7-49a6-a270-435704b032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e40f41-5b4f-4617-b3e8-d2f7fb43de41">
      <Terms xmlns="http://schemas.microsoft.com/office/infopath/2007/PartnerControls"/>
    </lcf76f155ced4ddcb4097134ff3c332f>
    <TaxCatchAll xmlns="fc37e61d-d9e7-49a6-a270-435704b032aa" xsi:nil="true"/>
  </documentManagement>
</p:properties>
</file>

<file path=customXml/itemProps1.xml><?xml version="1.0" encoding="utf-8"?>
<ds:datastoreItem xmlns:ds="http://schemas.openxmlformats.org/officeDocument/2006/customXml" ds:itemID="{522B20D5-B2EB-4A3A-890B-D1A14135C41E}">
  <ds:schemaRefs>
    <ds:schemaRef ds:uri="01e40f41-5b4f-4617-b3e8-d2f7fb43de41"/>
    <ds:schemaRef ds:uri="fc37e61d-d9e7-49a6-a270-435704b032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9537B1-B65F-4AE3-8A23-23871B6B03B7}">
  <ds:schemaRefs>
    <ds:schemaRef ds:uri="http://schemas.microsoft.com/sharepoint/v3/contenttype/forms"/>
  </ds:schemaRefs>
</ds:datastoreItem>
</file>

<file path=customXml/itemProps3.xml><?xml version="1.0" encoding="utf-8"?>
<ds:datastoreItem xmlns:ds="http://schemas.openxmlformats.org/officeDocument/2006/customXml" ds:itemID="{6E32D220-1BA3-4A56-93D7-A6F0935D2DCC}">
  <ds:schemaRefs>
    <ds:schemaRef ds:uri="01e40f41-5b4f-4617-b3e8-d2f7fb43de41"/>
    <ds:schemaRef ds:uri="fc37e61d-d9e7-49a6-a270-435704b032aa"/>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209</TotalTime>
  <Words>534</Words>
  <Application>Microsoft Office PowerPoint</Application>
  <PresentationFormat>Diaprojekcija na zaslonu (4:3)</PresentationFormat>
  <Paragraphs>49</Paragraphs>
  <Slides>9</Slides>
  <Notes>5</Notes>
  <HiddenSlides>0</HiddenSlides>
  <MMClips>0</MMClips>
  <ScaleCrop>false</ScaleCrop>
  <HeadingPairs>
    <vt:vector size="6" baseType="variant">
      <vt:variant>
        <vt:lpstr>Uporabljene pisave</vt:lpstr>
      </vt:variant>
      <vt:variant>
        <vt:i4>8</vt:i4>
      </vt:variant>
      <vt:variant>
        <vt:lpstr>Tema</vt:lpstr>
      </vt:variant>
      <vt:variant>
        <vt:i4>3</vt:i4>
      </vt:variant>
      <vt:variant>
        <vt:lpstr>Naslovi diapozitivov</vt:lpstr>
      </vt:variant>
      <vt:variant>
        <vt:i4>9</vt:i4>
      </vt:variant>
    </vt:vector>
  </HeadingPairs>
  <TitlesOfParts>
    <vt:vector size="20" baseType="lpstr">
      <vt:lpstr>Aptos</vt:lpstr>
      <vt:lpstr>Amnesty Trade Gothic Cn</vt:lpstr>
      <vt:lpstr>Oswald</vt:lpstr>
      <vt:lpstr>Arial Narrow</vt:lpstr>
      <vt:lpstr>Amnesty Trade Gothic</vt:lpstr>
      <vt:lpstr>Arial</vt:lpstr>
      <vt:lpstr>Trade Gothic Next</vt:lpstr>
      <vt:lpstr>Aptos Display</vt:lpstr>
      <vt:lpstr>Office Theme</vt:lpstr>
      <vt:lpstr>Office Theme</vt:lpstr>
      <vt:lpstr>1_Office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PIŠEM ZA PRAVICE</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Simona Podobnikar</dc:creator>
  <cp:lastModifiedBy>Simona Podobnikar</cp:lastModifiedBy>
  <cp:revision>4</cp:revision>
  <dcterms:modified xsi:type="dcterms:W3CDTF">2025-10-17T06:28:40Z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0x010100F27C1BA77FD8CD4580A475C513D81D5F</vt:lpwstr>
  </property>
  <property fmtid="{D5CDD505-2E9C-101B-9397-08002B2CF9AE}" pid="3" name="MediaServiceImageTags">
    <vt:lpwstr/>
  </property>
</Properties>
</file>